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72" r:id="rId1"/>
    <p:sldMasterId id="2147483669" r:id="rId2"/>
  </p:sldMasterIdLst>
  <p:notesMasterIdLst>
    <p:notesMasterId r:id="rId7"/>
  </p:notesMasterIdLst>
  <p:handoutMasterIdLst>
    <p:handoutMasterId r:id="rId8"/>
  </p:handoutMasterIdLst>
  <p:sldIdLst>
    <p:sldId id="256" r:id="rId3"/>
    <p:sldId id="307" r:id="rId4"/>
    <p:sldId id="308" r:id="rId5"/>
    <p:sldId id="262" r:id="rId6"/>
  </p:sldIdLst>
  <p:sldSz cx="9144000" cy="6858000" type="screen4x3"/>
  <p:notesSz cx="7099300" cy="10234613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ohlert" initials="w" lastIdx="1" clrIdx="0"/>
  <p:cmAuthor id="1" name="tharan" initials=" 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AD35"/>
    <a:srgbClr val="1E6EC0"/>
    <a:srgbClr val="424A54"/>
    <a:srgbClr val="005F85"/>
    <a:srgbClr val="007626"/>
    <a:srgbClr val="760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72866" autoAdjust="0"/>
  </p:normalViewPr>
  <p:slideViewPr>
    <p:cSldViewPr snapToGrid="0">
      <p:cViewPr>
        <p:scale>
          <a:sx n="86" d="100"/>
          <a:sy n="86" d="100"/>
        </p:scale>
        <p:origin x="-22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-3078" y="-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0B8E28F-458A-4B91-A0A2-283E385CCC69}" type="datetimeFigureOut">
              <a:rPr lang="de-DE" smtClean="0"/>
              <a:pPr/>
              <a:t>22.11.2017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8F4E521-A858-4700-A477-6D6899CCE935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0769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B7FC93F-0A83-4C96-B62B-12C5191A23D2}" type="datetimeFigureOut">
              <a:rPr lang="de-DE" smtClean="0"/>
              <a:pPr/>
              <a:t>22.11.2017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92B51AB-E7F9-49A8-A423-9800DA10F18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886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Implementations issues: CEMS practice, on-site inspections, representative sampling and other topics that the members raise. </a:t>
            </a:r>
          </a:p>
          <a:p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B51AB-E7F9-49A8-A423-9800DA10F182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7483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(DE/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84559" y="1979315"/>
            <a:ext cx="8636496" cy="545516"/>
          </a:xfrm>
          <a:prstGeom prst="rect">
            <a:avLst/>
          </a:prstGeom>
        </p:spPr>
        <p:txBody>
          <a:bodyPr wrap="square" lIns="72000" tIns="72000" rIns="72000" bIns="72000" anchor="t" anchorCtr="1">
            <a:spAutoFit/>
          </a:bodyPr>
          <a:lstStyle>
            <a:lvl1pPr algn="ctr">
              <a:defRPr sz="2600" b="1">
                <a:solidFill>
                  <a:srgbClr val="005F8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Präsentationstitel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80095" y="3725769"/>
            <a:ext cx="8636496" cy="380480"/>
          </a:xfrm>
        </p:spPr>
        <p:txBody>
          <a:bodyPr lIns="36000" tIns="36000" rIns="36000" bIns="36000" anchor="t" anchorCtr="0">
            <a:spAutoFit/>
          </a:bodyPr>
          <a:lstStyle>
            <a:lvl1pPr marL="0" indent="0" algn="ctr">
              <a:buNone/>
              <a:defRPr sz="2000" b="1">
                <a:solidFill>
                  <a:srgbClr val="005F85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Name des Redners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80095" y="4202365"/>
            <a:ext cx="8636496" cy="349702"/>
          </a:xfrm>
        </p:spPr>
        <p:txBody>
          <a:bodyPr wrap="square" lIns="36000" tIns="36000" rIns="36000" bIns="36000" anchor="b" anchorCtr="1">
            <a:spAutoFit/>
          </a:bodyPr>
          <a:lstStyle>
            <a:lvl1pPr algn="ctr">
              <a:buNone/>
              <a:defRPr sz="1800" baseline="0">
                <a:solidFill>
                  <a:srgbClr val="005F85"/>
                </a:solidFill>
              </a:defRPr>
            </a:lvl1pPr>
          </a:lstStyle>
          <a:p>
            <a:pPr lvl="0"/>
            <a:r>
              <a:rPr lang="de-DE" dirty="0" smtClean="0"/>
              <a:t>z. B. Abteilung, Veranstaltungstitel, Datum (</a:t>
            </a:r>
            <a:r>
              <a:rPr lang="de-DE" dirty="0" err="1" smtClean="0"/>
              <a:t>tt.mm.jjjj</a:t>
            </a:r>
            <a:r>
              <a:rPr lang="de-DE" dirty="0" smtClean="0"/>
              <a:t>), Ort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nkeschön! JICD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051720" y="3680508"/>
            <a:ext cx="5040312" cy="468572"/>
          </a:xfrm>
        </p:spPr>
        <p:txBody>
          <a:bodyPr lIns="72000" tIns="72000" rIns="72000" bIns="72000" anchor="b" anchorCtr="0">
            <a:spAutoFit/>
          </a:bodyPr>
          <a:lstStyle>
            <a:lvl1pPr algn="ctr">
              <a:buNone/>
              <a:defRPr sz="2000" b="1" baseline="0">
                <a:solidFill>
                  <a:srgbClr val="005F85"/>
                </a:solidFill>
              </a:defRPr>
            </a:lvl1pPr>
          </a:lstStyle>
          <a:p>
            <a:pPr lvl="0"/>
            <a:r>
              <a:rPr lang="de-DE" dirty="0" smtClean="0"/>
              <a:t>Name des Vortragenden</a:t>
            </a:r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2051720" y="4149080"/>
            <a:ext cx="5040312" cy="864096"/>
          </a:xfrm>
          <a:prstGeom prst="rect">
            <a:avLst/>
          </a:prstGeom>
          <a:ln>
            <a:noFill/>
          </a:ln>
        </p:spPr>
        <p:txBody>
          <a:bodyPr vert="horz" wrap="square" lIns="72000" tIns="72000" rIns="72000" bIns="72000" rtlCol="0">
            <a:norm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F85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E-Mail: </a:t>
            </a:r>
            <a:r>
              <a:rPr kumimoji="0" lang="de-DE" sz="20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5F85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German.dna.dfp@dehst.de</a:t>
            </a:r>
          </a:p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F85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Internet: </a:t>
            </a:r>
            <a:r>
              <a:rPr kumimoji="0" lang="de-DE" sz="20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5F85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www.dehst.de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755576" y="2528380"/>
            <a:ext cx="7632848" cy="576064"/>
          </a:xfrm>
          <a:prstGeom prst="rect">
            <a:avLst/>
          </a:prstGeom>
        </p:spPr>
        <p:txBody>
          <a:bodyPr vert="horz" wrap="square" lIns="72000" tIns="72000" rIns="72000" bIns="72000" rtlCol="0">
            <a:normAutofit/>
          </a:bodyPr>
          <a:lstStyle/>
          <a:p>
            <a:pPr lvl="0" algn="ctr"/>
            <a:r>
              <a:rPr lang="de-DE" sz="2600" b="1" dirty="0" smtClean="0">
                <a:solidFill>
                  <a:srgbClr val="005F85"/>
                </a:solidFill>
                <a:latin typeface="Arial" pitchFamily="34" charset="0"/>
                <a:cs typeface="Arial" pitchFamily="34" charset="0"/>
              </a:rPr>
              <a:t>Vielen Dank für Ihre Aufmerksamkeit!</a:t>
            </a:r>
            <a:endParaRPr lang="de-DE" sz="2600" b="1" dirty="0">
              <a:solidFill>
                <a:srgbClr val="005F8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051720" y="3680508"/>
            <a:ext cx="5040312" cy="468572"/>
          </a:xfrm>
        </p:spPr>
        <p:txBody>
          <a:bodyPr lIns="72000" tIns="72000" rIns="72000" bIns="72000" anchor="b" anchorCtr="0">
            <a:spAutoFit/>
          </a:bodyPr>
          <a:lstStyle>
            <a:lvl1pPr algn="ctr">
              <a:buNone/>
              <a:defRPr sz="2000" b="1" baseline="0">
                <a:solidFill>
                  <a:srgbClr val="005F85"/>
                </a:solidFill>
              </a:defRPr>
            </a:lvl1pPr>
          </a:lstStyle>
          <a:p>
            <a:pPr lvl="0"/>
            <a:r>
              <a:rPr lang="de-DE" dirty="0" smtClean="0"/>
              <a:t>Name des Vortragenden</a:t>
            </a:r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2051720" y="4149080"/>
            <a:ext cx="5040312" cy="864096"/>
          </a:xfrm>
          <a:prstGeom prst="rect">
            <a:avLst/>
          </a:prstGeom>
          <a:ln>
            <a:noFill/>
          </a:ln>
        </p:spPr>
        <p:txBody>
          <a:bodyPr vert="horz" wrap="square" lIns="72000" tIns="72000" rIns="72000" bIns="72000" rtlCol="0">
            <a:norm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F85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E-Mail: </a:t>
            </a:r>
            <a:r>
              <a:rPr kumimoji="0" lang="de-DE" sz="20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5F85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emissionstrading@dehst.de</a:t>
            </a:r>
          </a:p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F85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Internet: </a:t>
            </a:r>
            <a:r>
              <a:rPr kumimoji="0" lang="de-DE" sz="20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5F85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www.dehst.de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755576" y="2528380"/>
            <a:ext cx="7632848" cy="576064"/>
          </a:xfrm>
          <a:prstGeom prst="rect">
            <a:avLst/>
          </a:prstGeom>
        </p:spPr>
        <p:txBody>
          <a:bodyPr vert="horz" wrap="square" lIns="72000" tIns="72000" rIns="72000" bIns="72000" rtlCol="0">
            <a:normAutofit/>
          </a:bodyPr>
          <a:lstStyle/>
          <a:p>
            <a:pPr lvl="0" algn="ctr"/>
            <a:r>
              <a:rPr lang="de-DE" sz="2600" b="1" dirty="0" err="1" smtClean="0">
                <a:solidFill>
                  <a:srgbClr val="005F85"/>
                </a:solidFill>
                <a:latin typeface="Arial" pitchFamily="34" charset="0"/>
                <a:cs typeface="Arial" pitchFamily="34" charset="0"/>
              </a:rPr>
              <a:t>Thank</a:t>
            </a:r>
            <a:r>
              <a:rPr lang="de-DE" sz="2600" b="1" dirty="0" smtClean="0">
                <a:solidFill>
                  <a:srgbClr val="005F8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600" b="1" dirty="0" err="1" smtClean="0">
                <a:solidFill>
                  <a:srgbClr val="005F85"/>
                </a:solidFill>
                <a:latin typeface="Arial" pitchFamily="34" charset="0"/>
                <a:cs typeface="Arial" pitchFamily="34" charset="0"/>
              </a:rPr>
              <a:t>you</a:t>
            </a:r>
            <a:r>
              <a:rPr lang="de-DE" sz="2600" b="1" dirty="0" smtClean="0">
                <a:solidFill>
                  <a:srgbClr val="005F8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600" b="1" dirty="0" err="1" smtClean="0">
                <a:solidFill>
                  <a:srgbClr val="005F85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de-DE" sz="2600" b="1" dirty="0" smtClean="0">
                <a:solidFill>
                  <a:srgbClr val="005F8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600" b="1" dirty="0" err="1" smtClean="0">
                <a:solidFill>
                  <a:srgbClr val="005F85"/>
                </a:solidFill>
                <a:latin typeface="Arial" pitchFamily="34" charset="0"/>
                <a:cs typeface="Arial" pitchFamily="34" charset="0"/>
              </a:rPr>
              <a:t>your</a:t>
            </a:r>
            <a:r>
              <a:rPr lang="de-DE" sz="2600" b="1" baseline="0" dirty="0" smtClean="0">
                <a:solidFill>
                  <a:srgbClr val="005F8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600" b="1" baseline="0" dirty="0" err="1" smtClean="0">
                <a:solidFill>
                  <a:srgbClr val="005F85"/>
                </a:solidFill>
                <a:latin typeface="Arial" pitchFamily="34" charset="0"/>
                <a:cs typeface="Arial" pitchFamily="34" charset="0"/>
              </a:rPr>
              <a:t>attention</a:t>
            </a:r>
            <a:r>
              <a:rPr lang="de-DE" sz="2600" b="1" baseline="0" dirty="0" smtClean="0">
                <a:solidFill>
                  <a:srgbClr val="005F85"/>
                </a:solidFill>
                <a:latin typeface="Arial" pitchFamily="34" charset="0"/>
                <a:cs typeface="Arial" pitchFamily="34" charset="0"/>
              </a:rPr>
              <a:t>!</a:t>
            </a:r>
            <a:endParaRPr lang="de-DE" sz="2600" b="1" dirty="0">
              <a:solidFill>
                <a:srgbClr val="005F8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! JI/CD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051720" y="3680508"/>
            <a:ext cx="5040312" cy="468572"/>
          </a:xfrm>
        </p:spPr>
        <p:txBody>
          <a:bodyPr lIns="72000" tIns="72000" rIns="72000" bIns="72000" anchor="b" anchorCtr="0">
            <a:spAutoFit/>
          </a:bodyPr>
          <a:lstStyle>
            <a:lvl1pPr algn="ctr">
              <a:buNone/>
              <a:defRPr sz="2000" b="1" baseline="0">
                <a:solidFill>
                  <a:srgbClr val="005F85"/>
                </a:solidFill>
              </a:defRPr>
            </a:lvl1pPr>
          </a:lstStyle>
          <a:p>
            <a:pPr lvl="0"/>
            <a:r>
              <a:rPr lang="de-DE" dirty="0" smtClean="0"/>
              <a:t>Name des Vortragenden</a:t>
            </a:r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2051720" y="4149080"/>
            <a:ext cx="5040312" cy="864096"/>
          </a:xfrm>
          <a:prstGeom prst="rect">
            <a:avLst/>
          </a:prstGeom>
          <a:ln>
            <a:noFill/>
          </a:ln>
        </p:spPr>
        <p:txBody>
          <a:bodyPr vert="horz" wrap="square" lIns="72000" tIns="72000" rIns="72000" bIns="72000" rtlCol="0">
            <a:norm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F85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E-Mail: </a:t>
            </a:r>
            <a:r>
              <a:rPr kumimoji="0" lang="de-DE" sz="20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5F85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German.dna.dfp@dehst.de</a:t>
            </a:r>
          </a:p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F85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Internet: </a:t>
            </a:r>
            <a:r>
              <a:rPr kumimoji="0" lang="de-DE" sz="20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5F85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www.dehst.de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755576" y="2528380"/>
            <a:ext cx="7632848" cy="576064"/>
          </a:xfrm>
          <a:prstGeom prst="rect">
            <a:avLst/>
          </a:prstGeom>
        </p:spPr>
        <p:txBody>
          <a:bodyPr vert="horz" wrap="square" lIns="72000" tIns="72000" rIns="72000" bIns="72000" rtlCol="0">
            <a:normAutofit/>
          </a:bodyPr>
          <a:lstStyle/>
          <a:p>
            <a:pPr lvl="0" algn="ctr"/>
            <a:r>
              <a:rPr lang="de-DE" sz="2600" b="1" dirty="0" err="1" smtClean="0">
                <a:solidFill>
                  <a:srgbClr val="005F85"/>
                </a:solidFill>
                <a:latin typeface="Arial" pitchFamily="34" charset="0"/>
                <a:cs typeface="Arial" pitchFamily="34" charset="0"/>
              </a:rPr>
              <a:t>Thank</a:t>
            </a:r>
            <a:r>
              <a:rPr lang="de-DE" sz="2600" b="1" dirty="0" smtClean="0">
                <a:solidFill>
                  <a:srgbClr val="005F8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600" b="1" dirty="0" err="1" smtClean="0">
                <a:solidFill>
                  <a:srgbClr val="005F85"/>
                </a:solidFill>
                <a:latin typeface="Arial" pitchFamily="34" charset="0"/>
                <a:cs typeface="Arial" pitchFamily="34" charset="0"/>
              </a:rPr>
              <a:t>you</a:t>
            </a:r>
            <a:r>
              <a:rPr lang="de-DE" sz="2600" b="1" dirty="0" smtClean="0">
                <a:solidFill>
                  <a:srgbClr val="005F8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600" b="1" dirty="0" err="1" smtClean="0">
                <a:solidFill>
                  <a:srgbClr val="005F85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de-DE" sz="2600" b="1" dirty="0" smtClean="0">
                <a:solidFill>
                  <a:srgbClr val="005F8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600" b="1" dirty="0" err="1" smtClean="0">
                <a:solidFill>
                  <a:srgbClr val="005F85"/>
                </a:solidFill>
                <a:latin typeface="Arial" pitchFamily="34" charset="0"/>
                <a:cs typeface="Arial" pitchFamily="34" charset="0"/>
              </a:rPr>
              <a:t>your</a:t>
            </a:r>
            <a:r>
              <a:rPr lang="de-DE" sz="2600" b="1" baseline="0" dirty="0" smtClean="0">
                <a:solidFill>
                  <a:srgbClr val="005F8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600" b="1" baseline="0" dirty="0" err="1" smtClean="0">
                <a:solidFill>
                  <a:srgbClr val="005F85"/>
                </a:solidFill>
                <a:latin typeface="Arial" pitchFamily="34" charset="0"/>
                <a:cs typeface="Arial" pitchFamily="34" charset="0"/>
              </a:rPr>
              <a:t>attention</a:t>
            </a:r>
            <a:r>
              <a:rPr lang="de-DE" sz="2600" b="1" baseline="0" dirty="0" smtClean="0">
                <a:solidFill>
                  <a:srgbClr val="005F85"/>
                </a:solidFill>
                <a:latin typeface="Arial" pitchFamily="34" charset="0"/>
                <a:cs typeface="Arial" pitchFamily="34" charset="0"/>
              </a:rPr>
              <a:t>!</a:t>
            </a:r>
            <a:endParaRPr lang="de-DE" sz="2600" b="1" dirty="0">
              <a:solidFill>
                <a:srgbClr val="005F8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Stand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3514724" y="1047751"/>
            <a:ext cx="5476875" cy="1781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0</a:t>
            </a:r>
            <a:endParaRPr lang="de-DE" dirty="0"/>
          </a:p>
        </p:txBody>
      </p:sp>
      <p:pic>
        <p:nvPicPr>
          <p:cNvPr id="5" name="Grafik 4" descr="Wolke-eingefärbt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532" y="190501"/>
            <a:ext cx="8806017" cy="6505574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1857375" y="952500"/>
            <a:ext cx="7200000" cy="28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 descr="Logo-link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3000"/>
            <a:ext cx="3552825" cy="845911"/>
          </a:xfrm>
          <a:prstGeom prst="rect">
            <a:avLst/>
          </a:prstGeom>
        </p:spPr>
      </p:pic>
      <p:sp>
        <p:nvSpPr>
          <p:cNvPr id="11" name="Titel 1"/>
          <p:cNvSpPr>
            <a:spLocks noGrp="1"/>
          </p:cNvSpPr>
          <p:nvPr>
            <p:ph type="ctrTitle" hasCustomPrompt="1"/>
          </p:nvPr>
        </p:nvSpPr>
        <p:spPr>
          <a:xfrm>
            <a:off x="2151459" y="2407940"/>
            <a:ext cx="6725841" cy="545516"/>
          </a:xfrm>
          <a:prstGeom prst="rect">
            <a:avLst/>
          </a:prstGeom>
        </p:spPr>
        <p:txBody>
          <a:bodyPr wrap="square" lIns="72000" tIns="72000" rIns="72000" bIns="72000" anchor="t" anchorCtr="1">
            <a:spAutoFit/>
          </a:bodyPr>
          <a:lstStyle>
            <a:lvl1pPr algn="ctr">
              <a:defRPr sz="2600" b="1">
                <a:solidFill>
                  <a:srgbClr val="005F8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Veranstaltungstitel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219075" y="1009650"/>
            <a:ext cx="8547100" cy="4867275"/>
          </a:xfrm>
        </p:spPr>
        <p:txBody>
          <a:bodyPr wrap="square" lIns="108000" tIns="72000" rIns="0" bIns="72000">
            <a:noAutofit/>
          </a:bodyPr>
          <a:lstStyle>
            <a:lvl1pPr>
              <a:buClr>
                <a:srgbClr val="009BD5"/>
              </a:buClr>
              <a:defRPr>
                <a:solidFill>
                  <a:schemeClr val="tx1"/>
                </a:solidFill>
              </a:defRPr>
            </a:lvl1pPr>
            <a:lvl2pPr>
              <a:buClr>
                <a:srgbClr val="009BD5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009BD5"/>
              </a:buCl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5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390550"/>
            <a:ext cx="8572500" cy="545516"/>
          </a:xfrm>
          <a:solidFill>
            <a:schemeClr val="bg1"/>
          </a:solidFill>
        </p:spPr>
        <p:txBody>
          <a:bodyPr wrap="square" lIns="108000" rIns="0">
            <a:spAutoFit/>
          </a:bodyPr>
          <a:lstStyle>
            <a:lvl1pPr marL="0" indent="0">
              <a:spcBef>
                <a:spcPts val="0"/>
              </a:spcBef>
              <a:buNone/>
              <a:defRPr sz="2600" b="1">
                <a:solidFill>
                  <a:srgbClr val="009BD5"/>
                </a:solidFill>
              </a:defRPr>
            </a:lvl1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8" name="Foliennummernplatzhalter 5"/>
          <p:cNvSpPr txBox="1">
            <a:spLocks/>
          </p:cNvSpPr>
          <p:nvPr userDrawn="1"/>
        </p:nvSpPr>
        <p:spPr>
          <a:xfrm flipH="1">
            <a:off x="333370" y="6353175"/>
            <a:ext cx="266703" cy="504825"/>
          </a:xfrm>
          <a:prstGeom prst="rect">
            <a:avLst/>
          </a:prstGeom>
          <a:solidFill>
            <a:srgbClr val="009BD5"/>
          </a:solidFill>
          <a:ln w="0">
            <a:noFill/>
          </a:ln>
        </p:spPr>
        <p:txBody>
          <a:bodyPr vert="horz" lIns="0" tIns="72000" rIns="0" bIns="0" rtlCol="0" anchor="t" anchorCtr="1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320ED0-9B74-634C-BD10-48D7751A4983}" type="slidenum">
              <a:rPr kumimoji="0" lang="de-DE" sz="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de-DE" sz="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mit Zwischen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219075" y="1619250"/>
            <a:ext cx="8547100" cy="4257675"/>
          </a:xfrm>
        </p:spPr>
        <p:txBody>
          <a:bodyPr wrap="square" lIns="108000" tIns="72000" rIns="0" bIns="72000">
            <a:noAutofit/>
          </a:bodyPr>
          <a:lstStyle>
            <a:lvl1pPr>
              <a:buClr>
                <a:srgbClr val="009BD5"/>
              </a:buClr>
              <a:defRPr>
                <a:solidFill>
                  <a:schemeClr val="tx1"/>
                </a:solidFill>
              </a:defRPr>
            </a:lvl1pPr>
            <a:lvl2pPr>
              <a:buClr>
                <a:srgbClr val="009BD5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009BD5"/>
              </a:buCl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4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390550"/>
            <a:ext cx="8572500" cy="545516"/>
          </a:xfrm>
          <a:solidFill>
            <a:schemeClr val="bg1"/>
          </a:solidFill>
        </p:spPr>
        <p:txBody>
          <a:bodyPr wrap="square" lIns="108000" rIns="0">
            <a:spAutoFit/>
          </a:bodyPr>
          <a:lstStyle>
            <a:lvl1pPr marL="0" indent="0">
              <a:spcBef>
                <a:spcPts val="0"/>
              </a:spcBef>
              <a:buNone/>
              <a:defRPr sz="2600" b="1">
                <a:solidFill>
                  <a:srgbClr val="009BD5"/>
                </a:solidFill>
              </a:defRPr>
            </a:lvl1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5" name="Foliennummernplatzhalter 5"/>
          <p:cNvSpPr txBox="1">
            <a:spLocks/>
          </p:cNvSpPr>
          <p:nvPr userDrawn="1"/>
        </p:nvSpPr>
        <p:spPr>
          <a:xfrm flipH="1">
            <a:off x="333370" y="6353175"/>
            <a:ext cx="266703" cy="504825"/>
          </a:xfrm>
          <a:prstGeom prst="rect">
            <a:avLst/>
          </a:prstGeom>
          <a:solidFill>
            <a:srgbClr val="009BD5"/>
          </a:solidFill>
          <a:ln w="0">
            <a:noFill/>
          </a:ln>
        </p:spPr>
        <p:txBody>
          <a:bodyPr vert="horz" lIns="0" tIns="72000" rIns="0" bIns="0" rtlCol="0" anchor="t" anchorCtr="1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320ED0-9B74-634C-BD10-48D7751A4983}" type="slidenum">
              <a:rPr kumimoji="0" lang="de-DE" sz="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de-DE" sz="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platzhalt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231775" y="1038250"/>
            <a:ext cx="8642350" cy="453183"/>
          </a:xfrm>
        </p:spPr>
        <p:txBody>
          <a:bodyPr lIns="108000" tIns="72000" rIns="36000" bIns="72000">
            <a:sp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rgbClr val="005F85"/>
                </a:solidFill>
              </a:defRPr>
            </a:lvl1pPr>
          </a:lstStyle>
          <a:p>
            <a:pPr lvl="0"/>
            <a:r>
              <a:rPr lang="de-DE" dirty="0" smtClean="0"/>
              <a:t>Zwischenüberschrift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250825" y="3068960"/>
            <a:ext cx="8642350" cy="72008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4000" b="1">
                <a:solidFill>
                  <a:srgbClr val="005F85"/>
                </a:solidFill>
              </a:defRPr>
            </a:lvl1pPr>
          </a:lstStyle>
          <a:p>
            <a:pPr lvl="0"/>
            <a:r>
              <a:rPr lang="de-DE" dirty="0" smtClean="0"/>
              <a:t>Zwischenüberschrift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mit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222250" y="2817181"/>
            <a:ext cx="8642350" cy="1109773"/>
          </a:xfrm>
        </p:spPr>
        <p:txBody>
          <a:bodyPr lIns="108000" tIns="72000" rIns="36000" bIns="72000">
            <a:spAutoFit/>
          </a:bodyPr>
          <a:lstStyle>
            <a:lvl1pPr>
              <a:spcBef>
                <a:spcPts val="200"/>
              </a:spcBef>
              <a:spcAft>
                <a:spcPts val="200"/>
              </a:spcAft>
              <a:defRPr sz="2000"/>
            </a:lvl1pPr>
            <a:lvl2pPr>
              <a:spcBef>
                <a:spcPts val="200"/>
              </a:spcBef>
              <a:spcAft>
                <a:spcPts val="200"/>
              </a:spcAft>
              <a:defRPr sz="1800"/>
            </a:lvl2pPr>
            <a:lvl3pPr>
              <a:spcBef>
                <a:spcPts val="200"/>
              </a:spcBef>
              <a:spcAft>
                <a:spcPts val="200"/>
              </a:spcAft>
              <a:defRPr sz="1600"/>
            </a:lvl3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32470" y="1639415"/>
            <a:ext cx="8642350" cy="1068736"/>
          </a:xfrm>
        </p:spPr>
        <p:txBody>
          <a:bodyPr wrap="square" lIns="108000" tIns="72000" rIns="36000" bIns="7200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Tx/>
              <a:buFont typeface="Wingdings" pitchFamily="2" charset="2"/>
              <a:buNone/>
              <a:tabLst/>
              <a:defRPr sz="2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FließtextFließtextFließtextFließtextFließtextFließtextFließtextFließtextFließtextFließtextFließtextFließtextFließtextFließtextFließtextFließtextFließtextFließtextFließtextFließtextFließtextFließtext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231775" y="1038250"/>
            <a:ext cx="8642350" cy="453183"/>
          </a:xfrm>
        </p:spPr>
        <p:txBody>
          <a:bodyPr lIns="108000" tIns="72000" rIns="36000" bIns="72000">
            <a:sp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rgbClr val="005F85"/>
                </a:solidFill>
              </a:defRPr>
            </a:lvl1pPr>
          </a:lstStyle>
          <a:p>
            <a:pPr lvl="0"/>
            <a:r>
              <a:rPr lang="de-DE" dirty="0" smtClean="0"/>
              <a:t>Zwischenüberschrift</a:t>
            </a:r>
            <a:endParaRPr lang="de-DE" dirty="0"/>
          </a:p>
        </p:txBody>
      </p:sp>
      <p:sp>
        <p:nvSpPr>
          <p:cNvPr id="10" name="Textplatzhalt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228600" y="390550"/>
            <a:ext cx="8572500" cy="545516"/>
          </a:xfrm>
          <a:solidFill>
            <a:schemeClr val="bg1"/>
          </a:solidFill>
        </p:spPr>
        <p:txBody>
          <a:bodyPr wrap="square" lIns="108000" rIns="0">
            <a:spAutoFit/>
          </a:bodyPr>
          <a:lstStyle>
            <a:lvl1pPr marL="0" indent="0">
              <a:spcBef>
                <a:spcPts val="0"/>
              </a:spcBef>
              <a:buNone/>
              <a:defRPr sz="2600" b="1">
                <a:solidFill>
                  <a:srgbClr val="009BD5"/>
                </a:solidFill>
              </a:defRPr>
            </a:lvl1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14" name="Foliennummernplatzhalter 5"/>
          <p:cNvSpPr txBox="1">
            <a:spLocks/>
          </p:cNvSpPr>
          <p:nvPr userDrawn="1"/>
        </p:nvSpPr>
        <p:spPr>
          <a:xfrm flipH="1">
            <a:off x="333370" y="6353175"/>
            <a:ext cx="266703" cy="504825"/>
          </a:xfrm>
          <a:prstGeom prst="rect">
            <a:avLst/>
          </a:prstGeom>
          <a:solidFill>
            <a:srgbClr val="009BD5"/>
          </a:solidFill>
          <a:ln w="0">
            <a:noFill/>
          </a:ln>
        </p:spPr>
        <p:txBody>
          <a:bodyPr vert="horz" lIns="0" tIns="72000" rIns="0" bIns="0" rtlCol="0" anchor="t" anchorCtr="1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320ED0-9B74-634C-BD10-48D7751A4983}" type="slidenum">
              <a:rPr kumimoji="0" lang="de-DE" sz="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de-DE" sz="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k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419872" y="1628800"/>
            <a:ext cx="5472608" cy="4032448"/>
          </a:xfrm>
        </p:spPr>
        <p:txBody>
          <a:bodyPr/>
          <a:lstStyle>
            <a:lvl1pPr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Bild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251520" y="1628800"/>
            <a:ext cx="3008313" cy="1117980"/>
          </a:xfrm>
        </p:spPr>
        <p:txBody>
          <a:bodyPr>
            <a:spAutoFit/>
          </a:bodyPr>
          <a:lstStyle>
            <a:lvl1pPr marL="358775" indent="-358775">
              <a:spcBef>
                <a:spcPts val="2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</a:defRPr>
            </a:lvl1pPr>
            <a:lvl2pPr marL="714375" indent="-257175">
              <a:spcBef>
                <a:spcPts val="200"/>
              </a:spcBef>
              <a:buFont typeface="Wingdings" pitchFamily="2" charset="2"/>
              <a:buChar char="§"/>
              <a:defRPr sz="1800" baseline="0">
                <a:solidFill>
                  <a:schemeClr val="tx1"/>
                </a:solidFill>
              </a:defRPr>
            </a:lvl2pPr>
            <a:lvl3pPr marL="1257300" indent="-342900">
              <a:spcBef>
                <a:spcPts val="200"/>
              </a:spcBef>
              <a:buFont typeface="Arial" pitchFamily="34" charset="0"/>
              <a:buChar char="•"/>
              <a:defRPr sz="1600" baseline="0">
                <a:solidFill>
                  <a:schemeClr val="tx1"/>
                </a:solidFill>
              </a:defRPr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1" name="Textplatzhalter 3"/>
          <p:cNvSpPr>
            <a:spLocks noGrp="1"/>
          </p:cNvSpPr>
          <p:nvPr>
            <p:ph type="body" sz="half" idx="13" hasCustomPrompt="1"/>
          </p:nvPr>
        </p:nvSpPr>
        <p:spPr>
          <a:xfrm>
            <a:off x="3419872" y="5661248"/>
            <a:ext cx="5472608" cy="288033"/>
          </a:xfrm>
          <a:noFill/>
        </p:spPr>
        <p:txBody>
          <a:bodyPr tIns="36000" bIns="36000" anchor="ctr" anchorCtr="0">
            <a:noAutofit/>
          </a:bodyPr>
          <a:lstStyle>
            <a:lvl1pPr marL="0" indent="0">
              <a:spcBef>
                <a:spcPts val="200"/>
              </a:spcBef>
              <a:buNone/>
              <a:defRPr sz="1200" baseline="0">
                <a:solidFill>
                  <a:srgbClr val="005F8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Bildunterschrift: Quelle und  Datum (DE: </a:t>
            </a:r>
            <a:r>
              <a:rPr lang="de-DE" dirty="0" err="1" smtClean="0"/>
              <a:t>tt.mm.jjjj</a:t>
            </a:r>
            <a:r>
              <a:rPr lang="de-DE" dirty="0" smtClean="0"/>
              <a:t>, EN: </a:t>
            </a:r>
            <a:r>
              <a:rPr lang="de-DE" dirty="0" err="1" smtClean="0"/>
              <a:t>dd</a:t>
            </a:r>
            <a:r>
              <a:rPr lang="de-DE" dirty="0" smtClean="0"/>
              <a:t>/mm/</a:t>
            </a:r>
            <a:r>
              <a:rPr lang="de-DE" dirty="0" err="1" smtClean="0"/>
              <a:t>yyyy</a:t>
            </a:r>
            <a:r>
              <a:rPr lang="de-DE" dirty="0" smtClean="0"/>
              <a:t>)</a:t>
            </a:r>
          </a:p>
        </p:txBody>
      </p:sp>
      <p:sp>
        <p:nvSpPr>
          <p:cNvPr id="8" name="Untertitel 2"/>
          <p:cNvSpPr>
            <a:spLocks noGrp="1"/>
          </p:cNvSpPr>
          <p:nvPr>
            <p:ph type="subTitle" idx="14" hasCustomPrompt="1"/>
          </p:nvPr>
        </p:nvSpPr>
        <p:spPr>
          <a:xfrm>
            <a:off x="251520" y="2950035"/>
            <a:ext cx="3008313" cy="1376513"/>
          </a:xfrm>
        </p:spPr>
        <p:txBody>
          <a:bodyPr wrap="square" lIns="36000" tIns="72000" rIns="36000" bIns="7200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Tx/>
              <a:buFont typeface="Wingdings" pitchFamily="2" charset="2"/>
              <a:buNone/>
              <a:tabLst/>
              <a:defRPr sz="2000" b="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oder FließtextFließtextFließtextFließtextFließtextFließtextFließtextFließtext</a:t>
            </a:r>
          </a:p>
        </p:txBody>
      </p:sp>
      <p:sp>
        <p:nvSpPr>
          <p:cNvPr id="12" name="Textplatzhalt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228600" y="390550"/>
            <a:ext cx="8572500" cy="545516"/>
          </a:xfrm>
          <a:solidFill>
            <a:schemeClr val="bg1"/>
          </a:solidFill>
        </p:spPr>
        <p:txBody>
          <a:bodyPr wrap="square" lIns="108000" rIns="0">
            <a:spAutoFit/>
          </a:bodyPr>
          <a:lstStyle>
            <a:lvl1pPr marL="0" indent="0">
              <a:spcBef>
                <a:spcPts val="0"/>
              </a:spcBef>
              <a:buNone/>
              <a:defRPr sz="2600" b="1">
                <a:solidFill>
                  <a:srgbClr val="009BD5"/>
                </a:solidFill>
              </a:defRPr>
            </a:lvl1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13" name="Foliennummernplatzhalter 5"/>
          <p:cNvSpPr txBox="1">
            <a:spLocks/>
          </p:cNvSpPr>
          <p:nvPr userDrawn="1"/>
        </p:nvSpPr>
        <p:spPr>
          <a:xfrm flipH="1">
            <a:off x="333370" y="6353175"/>
            <a:ext cx="266703" cy="504825"/>
          </a:xfrm>
          <a:prstGeom prst="rect">
            <a:avLst/>
          </a:prstGeom>
          <a:solidFill>
            <a:srgbClr val="009BD5"/>
          </a:solidFill>
          <a:ln w="0">
            <a:noFill/>
          </a:ln>
        </p:spPr>
        <p:txBody>
          <a:bodyPr vert="horz" lIns="0" tIns="72000" rIns="0" bIns="0" rtlCol="0" anchor="t" anchorCtr="1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320ED0-9B74-634C-BD10-48D7751A4983}" type="slidenum">
              <a:rPr kumimoji="0" lang="de-DE" sz="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de-DE" sz="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k ohn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3"/>
          <p:cNvSpPr>
            <a:spLocks noGrp="1"/>
          </p:cNvSpPr>
          <p:nvPr>
            <p:ph type="body" sz="half" idx="13" hasCustomPrompt="1"/>
          </p:nvPr>
        </p:nvSpPr>
        <p:spPr>
          <a:xfrm>
            <a:off x="241301" y="5476082"/>
            <a:ext cx="8642350" cy="216023"/>
          </a:xfrm>
          <a:noFill/>
        </p:spPr>
        <p:txBody>
          <a:bodyPr tIns="36000" bIns="36000" anchor="ctr" anchorCtr="0">
            <a:noAutofit/>
          </a:bodyPr>
          <a:lstStyle>
            <a:lvl1pPr marL="0" indent="0">
              <a:spcBef>
                <a:spcPts val="200"/>
              </a:spcBef>
              <a:buNone/>
              <a:defRPr sz="1200" baseline="0">
                <a:solidFill>
                  <a:srgbClr val="005F8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Bildunterschrift: Quelle und  Datum (DE: </a:t>
            </a:r>
            <a:r>
              <a:rPr lang="de-DE" dirty="0" err="1" smtClean="0"/>
              <a:t>tt.mm.jjjj</a:t>
            </a:r>
            <a:r>
              <a:rPr lang="de-DE" dirty="0" smtClean="0"/>
              <a:t>, EN: </a:t>
            </a:r>
            <a:r>
              <a:rPr lang="de-DE" dirty="0" err="1" smtClean="0"/>
              <a:t>dd</a:t>
            </a:r>
            <a:r>
              <a:rPr lang="de-DE" dirty="0" smtClean="0"/>
              <a:t>/mm/</a:t>
            </a:r>
            <a:r>
              <a:rPr lang="de-DE" dirty="0" err="1" smtClean="0"/>
              <a:t>yyyy</a:t>
            </a:r>
            <a:r>
              <a:rPr lang="de-DE" dirty="0" smtClean="0"/>
              <a:t>)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sz="quarter" idx="14" hasCustomPrompt="1"/>
          </p:nvPr>
        </p:nvSpPr>
        <p:spPr>
          <a:xfrm>
            <a:off x="241995" y="1238250"/>
            <a:ext cx="8642350" cy="4105275"/>
          </a:xfrm>
        </p:spPr>
        <p:txBody>
          <a:bodyPr/>
          <a:lstStyle>
            <a:lvl1pPr>
              <a:buNone/>
              <a:defRPr baseline="0"/>
            </a:lvl1pPr>
          </a:lstStyle>
          <a:p>
            <a:pPr lvl="0"/>
            <a:r>
              <a:rPr lang="de-DE" dirty="0" smtClean="0"/>
              <a:t>Bild einfügen</a:t>
            </a:r>
            <a:endParaRPr lang="en-GB" dirty="0"/>
          </a:p>
        </p:txBody>
      </p:sp>
      <p:sp>
        <p:nvSpPr>
          <p:cNvPr id="10" name="Textplatzhalt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228600" y="390550"/>
            <a:ext cx="8572500" cy="545516"/>
          </a:xfrm>
          <a:solidFill>
            <a:schemeClr val="bg1"/>
          </a:solidFill>
        </p:spPr>
        <p:txBody>
          <a:bodyPr wrap="square" lIns="108000" rIns="0">
            <a:spAutoFit/>
          </a:bodyPr>
          <a:lstStyle>
            <a:lvl1pPr marL="0" indent="0">
              <a:spcBef>
                <a:spcPts val="0"/>
              </a:spcBef>
              <a:buNone/>
              <a:defRPr sz="2600" b="1">
                <a:solidFill>
                  <a:srgbClr val="009BD5"/>
                </a:solidFill>
              </a:defRPr>
            </a:lvl1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11" name="Foliennummernplatzhalter 5"/>
          <p:cNvSpPr txBox="1">
            <a:spLocks/>
          </p:cNvSpPr>
          <p:nvPr userDrawn="1"/>
        </p:nvSpPr>
        <p:spPr>
          <a:xfrm flipH="1">
            <a:off x="333370" y="6353175"/>
            <a:ext cx="266703" cy="504825"/>
          </a:xfrm>
          <a:prstGeom prst="rect">
            <a:avLst/>
          </a:prstGeom>
          <a:solidFill>
            <a:srgbClr val="009BD5"/>
          </a:solidFill>
          <a:ln w="0">
            <a:noFill/>
          </a:ln>
        </p:spPr>
        <p:txBody>
          <a:bodyPr vert="horz" lIns="0" tIns="72000" rIns="0" bIns="0" rtlCol="0" anchor="t" anchorCtr="1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320ED0-9B74-634C-BD10-48D7751A4983}" type="slidenum">
              <a:rPr kumimoji="0" lang="de-DE" sz="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de-DE" sz="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251520" y="1628800"/>
            <a:ext cx="4248472" cy="453728"/>
          </a:xfrm>
        </p:spPr>
        <p:txBody>
          <a:bodyPr lIns="72000" tIns="72000" rIns="72000" bIns="72000" anchor="t" anchorCtr="0">
            <a:noAutofit/>
          </a:bodyPr>
          <a:lstStyle>
            <a:lvl1pPr marL="0" indent="0" algn="ctr">
              <a:buNone/>
              <a:defRPr sz="2000" b="1">
                <a:solidFill>
                  <a:srgbClr val="005F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Überschrift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251520" y="2082528"/>
            <a:ext cx="4248472" cy="3866752"/>
          </a:xfr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7" y="1628800"/>
            <a:ext cx="4247453" cy="453728"/>
          </a:xfrm>
        </p:spPr>
        <p:txBody>
          <a:bodyPr lIns="72000" tIns="72000" rIns="72000" bIns="72000" anchor="t" anchorCtr="0">
            <a:noAutofit/>
          </a:bodyPr>
          <a:lstStyle>
            <a:lvl1pPr marL="0" indent="0" algn="ctr">
              <a:buNone/>
              <a:defRPr sz="2000" b="1">
                <a:solidFill>
                  <a:srgbClr val="005F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Überschrift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45027" y="2082527"/>
            <a:ext cx="4247453" cy="3866753"/>
          </a:xfr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1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390550"/>
            <a:ext cx="8572500" cy="545516"/>
          </a:xfrm>
          <a:solidFill>
            <a:schemeClr val="bg1"/>
          </a:solidFill>
        </p:spPr>
        <p:txBody>
          <a:bodyPr wrap="square" lIns="108000" rIns="0">
            <a:spAutoFit/>
          </a:bodyPr>
          <a:lstStyle>
            <a:lvl1pPr marL="0" indent="0">
              <a:spcBef>
                <a:spcPts val="0"/>
              </a:spcBef>
              <a:buNone/>
              <a:defRPr sz="2600" b="1">
                <a:solidFill>
                  <a:srgbClr val="009BD5"/>
                </a:solidFill>
              </a:defRPr>
            </a:lvl1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10" name="Foliennummernplatzhalter 5"/>
          <p:cNvSpPr txBox="1">
            <a:spLocks/>
          </p:cNvSpPr>
          <p:nvPr userDrawn="1"/>
        </p:nvSpPr>
        <p:spPr>
          <a:xfrm flipH="1">
            <a:off x="333370" y="6353175"/>
            <a:ext cx="266703" cy="504825"/>
          </a:xfrm>
          <a:prstGeom prst="rect">
            <a:avLst/>
          </a:prstGeom>
          <a:solidFill>
            <a:srgbClr val="009BD5"/>
          </a:solidFill>
          <a:ln w="0">
            <a:noFill/>
          </a:ln>
        </p:spPr>
        <p:txBody>
          <a:bodyPr vert="horz" lIns="0" tIns="72000" rIns="0" bIns="0" rtlCol="0" anchor="t" anchorCtr="1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320ED0-9B74-634C-BD10-48D7751A4983}" type="slidenum">
              <a:rPr kumimoji="0" lang="de-DE" sz="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de-DE" sz="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nkeschön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051720" y="3680508"/>
            <a:ext cx="5040312" cy="468572"/>
          </a:xfrm>
        </p:spPr>
        <p:txBody>
          <a:bodyPr lIns="72000" tIns="72000" rIns="72000" bIns="72000" anchor="b" anchorCtr="0">
            <a:spAutoFit/>
          </a:bodyPr>
          <a:lstStyle>
            <a:lvl1pPr algn="ctr">
              <a:buNone/>
              <a:defRPr sz="2000" b="1" baseline="0">
                <a:solidFill>
                  <a:srgbClr val="005F85"/>
                </a:solidFill>
              </a:defRPr>
            </a:lvl1pPr>
          </a:lstStyle>
          <a:p>
            <a:pPr lvl="0"/>
            <a:r>
              <a:rPr lang="de-DE" dirty="0" smtClean="0"/>
              <a:t>Name des Vortragenden</a:t>
            </a:r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2051720" y="4149080"/>
            <a:ext cx="5040312" cy="864096"/>
          </a:xfrm>
          <a:prstGeom prst="rect">
            <a:avLst/>
          </a:prstGeom>
          <a:ln>
            <a:noFill/>
          </a:ln>
        </p:spPr>
        <p:txBody>
          <a:bodyPr vert="horz" wrap="square" lIns="72000" tIns="72000" rIns="72000" bIns="72000" rtlCol="0">
            <a:norm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F85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E-Mail: </a:t>
            </a:r>
            <a:r>
              <a:rPr kumimoji="0" lang="de-DE" sz="20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5F85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emissionshandel@dehst.de</a:t>
            </a:r>
          </a:p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F85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Internet: </a:t>
            </a:r>
            <a:r>
              <a:rPr kumimoji="0" lang="de-DE" sz="20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5F85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www.dehst.de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755576" y="2528380"/>
            <a:ext cx="7632848" cy="576064"/>
          </a:xfrm>
          <a:prstGeom prst="rect">
            <a:avLst/>
          </a:prstGeom>
        </p:spPr>
        <p:txBody>
          <a:bodyPr vert="horz" wrap="square" lIns="72000" tIns="72000" rIns="72000" bIns="72000" rtlCol="0">
            <a:normAutofit/>
          </a:bodyPr>
          <a:lstStyle/>
          <a:p>
            <a:pPr lvl="0" algn="ctr"/>
            <a:r>
              <a:rPr lang="de-DE" sz="2600" b="1" dirty="0" smtClean="0">
                <a:solidFill>
                  <a:srgbClr val="005F85"/>
                </a:solidFill>
                <a:latin typeface="Arial" pitchFamily="34" charset="0"/>
                <a:cs typeface="Arial" pitchFamily="34" charset="0"/>
              </a:rPr>
              <a:t>Vielen Dank für Ihre Aufmerksamkeit!</a:t>
            </a:r>
            <a:endParaRPr lang="de-DE" sz="2600" b="1" dirty="0">
              <a:solidFill>
                <a:srgbClr val="005F8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2375" y="1152549"/>
            <a:ext cx="8748000" cy="4743425"/>
          </a:xfrm>
          <a:prstGeom prst="rect">
            <a:avLst/>
          </a:prstGeom>
        </p:spPr>
        <p:txBody>
          <a:bodyPr vert="horz" lIns="36000" tIns="72000" rIns="36000" bIns="72000" rtlCol="0">
            <a:noAutofit/>
          </a:bodyPr>
          <a:lstStyle/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pic>
        <p:nvPicPr>
          <p:cNvPr id="4" name="Grafik 3" descr="Logo-rechts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334126" y="6027056"/>
            <a:ext cx="2809874" cy="6690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424A54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60000" indent="-360000" algn="l" defTabSz="45720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Clr>
          <a:srgbClr val="009BD5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900000" indent="-360000" algn="l" defTabSz="45720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Clr>
          <a:srgbClr val="009BD5"/>
        </a:buClr>
        <a:buSzPct val="75000"/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440000" indent="-360000" algn="l" defTabSz="45720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Clr>
          <a:srgbClr val="009BD5"/>
        </a:buClr>
        <a:buSzPct val="50000"/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None/>
        <a:defRPr sz="2000" kern="1200">
          <a:solidFill>
            <a:schemeClr val="accent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2000" kern="1200">
          <a:solidFill>
            <a:schemeClr val="accent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nubis.uba.de/websites/EU-CF/Monitorin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Compliance Conference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84559" y="1979315"/>
            <a:ext cx="8636496" cy="945625"/>
          </a:xfrm>
        </p:spPr>
        <p:txBody>
          <a:bodyPr/>
          <a:lstStyle/>
          <a:p>
            <a:r>
              <a:rPr lang="en-US" dirty="0" smtClean="0"/>
              <a:t>Task Force ‘Monitoring and Reporting’ -</a:t>
            </a:r>
            <a:br>
              <a:rPr lang="en-US" dirty="0" smtClean="0"/>
            </a:br>
            <a:r>
              <a:rPr lang="en-US" dirty="0" smtClean="0"/>
              <a:t>Main lessons learnt and future activities in 2018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Doris Tharan, TF M&amp;R </a:t>
            </a:r>
            <a:r>
              <a:rPr lang="de-DE" dirty="0" err="1" smtClean="0"/>
              <a:t>manager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German </a:t>
            </a:r>
            <a:r>
              <a:rPr lang="de-DE" dirty="0" err="1" smtClean="0"/>
              <a:t>Emissions</a:t>
            </a:r>
            <a:r>
              <a:rPr lang="de-DE" dirty="0" smtClean="0"/>
              <a:t> Trading Authority, </a:t>
            </a:r>
            <a:r>
              <a:rPr lang="de-DE" dirty="0" err="1" smtClean="0"/>
              <a:t>Brussels</a:t>
            </a:r>
            <a:r>
              <a:rPr lang="de-DE" dirty="0" smtClean="0"/>
              <a:t>, 8th November 2017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219075" y="1009650"/>
            <a:ext cx="8547100" cy="5848350"/>
          </a:xfrm>
        </p:spPr>
        <p:txBody>
          <a:bodyPr/>
          <a:lstStyle/>
          <a:p>
            <a:r>
              <a:rPr lang="en-US" sz="2400" dirty="0" smtClean="0"/>
              <a:t>Will elaborate further on remaining issues for the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trading period (CO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transfer/CCU and RED), supporting also the COM projects in this way</a:t>
            </a:r>
          </a:p>
          <a:p>
            <a:r>
              <a:rPr lang="en-US" sz="2400" dirty="0" smtClean="0"/>
              <a:t>Will discuss </a:t>
            </a:r>
            <a:r>
              <a:rPr lang="en-US" sz="2400" dirty="0"/>
              <a:t>the legal text for the MRR changes provided by the COM and all kind of implications those changes have on our individual work </a:t>
            </a:r>
            <a:r>
              <a:rPr lang="en-US" sz="2400" dirty="0" smtClean="0"/>
              <a:t>practice</a:t>
            </a:r>
            <a:endParaRPr lang="en-US" sz="2400" dirty="0"/>
          </a:p>
          <a:p>
            <a:r>
              <a:rPr lang="en-US" sz="2400" dirty="0" smtClean="0"/>
              <a:t>Will exchange </a:t>
            </a:r>
            <a:r>
              <a:rPr lang="en-US" sz="2400" dirty="0"/>
              <a:t>of information on practical implementation </a:t>
            </a:r>
            <a:r>
              <a:rPr lang="en-US" sz="2400" dirty="0" smtClean="0"/>
              <a:t>issues</a:t>
            </a:r>
          </a:p>
          <a:p>
            <a:r>
              <a:rPr lang="en-US" sz="2400" dirty="0" smtClean="0"/>
              <a:t>At </a:t>
            </a:r>
            <a:r>
              <a:rPr lang="en-US" sz="2400" dirty="0"/>
              <a:t>a later stage, the focus </a:t>
            </a:r>
            <a:r>
              <a:rPr lang="en-US" sz="2400" dirty="0" smtClean="0"/>
              <a:t>will </a:t>
            </a:r>
            <a:r>
              <a:rPr lang="en-US" sz="2400" dirty="0"/>
              <a:t>possibly also shift to support the COM project on Guidance update for the fourth trading </a:t>
            </a:r>
            <a:r>
              <a:rPr lang="en-US" sz="2400" dirty="0" smtClean="0"/>
              <a:t>period</a:t>
            </a:r>
            <a:endParaRPr lang="de-DE" sz="2400" dirty="0"/>
          </a:p>
          <a:p>
            <a:r>
              <a:rPr lang="en-US" sz="2400" dirty="0" smtClean="0">
                <a:hlinkClick r:id="rId3"/>
              </a:rPr>
              <a:t>https</a:t>
            </a:r>
            <a:r>
              <a:rPr lang="en-US" sz="2400" dirty="0">
                <a:hlinkClick r:id="rId3"/>
              </a:rPr>
              <a:t>://anubis.uba.de/websites/EU-CF/Monitoring</a:t>
            </a:r>
            <a:r>
              <a:rPr lang="en-US" sz="2400" dirty="0" smtClean="0">
                <a:hlinkClick r:id="rId3"/>
              </a:rPr>
              <a:t>/</a:t>
            </a:r>
            <a:endParaRPr lang="en-US" sz="2400" dirty="0" smtClean="0"/>
          </a:p>
          <a:p>
            <a:r>
              <a:rPr lang="en-US" sz="2400" dirty="0" smtClean="0"/>
              <a:t>Next TF M&amp;R: February/March 2018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Lessons learnt and outlook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Doris Tharan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aesentation_DEHSt_Master">
  <a:themeElements>
    <a:clrScheme name="Farbschema">
      <a:dk1>
        <a:srgbClr val="4B4B4D"/>
      </a:dk1>
      <a:lt1>
        <a:srgbClr val="FFFFFF"/>
      </a:lt1>
      <a:dk2>
        <a:srgbClr val="4B4B4D"/>
      </a:dk2>
      <a:lt2>
        <a:srgbClr val="FFFFFF"/>
      </a:lt2>
      <a:accent1>
        <a:srgbClr val="005F85"/>
      </a:accent1>
      <a:accent2>
        <a:srgbClr val="009BD5"/>
      </a:accent2>
      <a:accent3>
        <a:srgbClr val="007626"/>
      </a:accent3>
      <a:accent4>
        <a:srgbClr val="5EAD35"/>
      </a:accent4>
      <a:accent5>
        <a:srgbClr val="FABB00"/>
      </a:accent5>
      <a:accent6>
        <a:srgbClr val="CE1F5E"/>
      </a:accent6>
      <a:hlink>
        <a:srgbClr val="622F63"/>
      </a:hlink>
      <a:folHlink>
        <a:srgbClr val="9D579A"/>
      </a:folHlink>
    </a:clrScheme>
    <a:fontScheme name="DEHSt-Lay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ln>
          <a:noFill/>
        </a:ln>
      </a:spPr>
      <a:bodyPr vert="horz" wrap="square" lIns="72000" tIns="72000" rIns="72000" bIns="72000" rtlCol="0">
        <a:normAutofit/>
      </a:bodyPr>
      <a:lstStyle>
        <a:defPPr marL="0" marR="0" indent="0" algn="ctr" defTabSz="4572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100" b="0" i="0" u="none" strike="noStrike" kern="1200" cap="none" spc="0" normalizeH="0" baseline="0" noProof="0" dirty="0" smtClean="0">
            <a:ln>
              <a:noFill/>
            </a:ln>
            <a:solidFill>
              <a:schemeClr val="accent1">
                <a:lumMod val="50000"/>
              </a:schemeClr>
            </a:solidFill>
            <a:effectLst/>
            <a:uLnTx/>
            <a:uFillTx/>
            <a:latin typeface="Arial" pitchFamily="34" charset="0"/>
            <a:ea typeface="+mn-ea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DEHSt_Layout-Standbild">
  <a:themeElements>
    <a:clrScheme name="Farbschema">
      <a:dk1>
        <a:srgbClr val="4B4B4D"/>
      </a:dk1>
      <a:lt1>
        <a:srgbClr val="FFFFFF"/>
      </a:lt1>
      <a:dk2>
        <a:srgbClr val="4B4B4D"/>
      </a:dk2>
      <a:lt2>
        <a:srgbClr val="FFFFFF"/>
      </a:lt2>
      <a:accent1>
        <a:srgbClr val="009BD5"/>
      </a:accent1>
      <a:accent2>
        <a:srgbClr val="5EAD35"/>
      </a:accent2>
      <a:accent3>
        <a:srgbClr val="9D579A"/>
      </a:accent3>
      <a:accent4>
        <a:srgbClr val="622F63"/>
      </a:accent4>
      <a:accent5>
        <a:srgbClr val="CE1F5E"/>
      </a:accent5>
      <a:accent6>
        <a:srgbClr val="FABB00"/>
      </a:accent6>
      <a:hlink>
        <a:srgbClr val="005F85"/>
      </a:hlink>
      <a:folHlink>
        <a:srgbClr val="00762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Praesentation_DEHSt_Master</Template>
  <TotalTime>0</TotalTime>
  <Words>146</Words>
  <Application>Microsoft Office PowerPoint</Application>
  <PresentationFormat>On-screen Show (4:3)</PresentationFormat>
  <Paragraphs>14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1_Praesentation_DEHSt_Master</vt:lpstr>
      <vt:lpstr>1_DEHSt_Layout-Standbild</vt:lpstr>
      <vt:lpstr>Compliance Conference</vt:lpstr>
      <vt:lpstr>Task Force ‘Monitoring and Reporting’ - Main lessons learnt and future activities in 2018</vt:lpstr>
      <vt:lpstr>PowerPoint Presentation</vt:lpstr>
      <vt:lpstr>PowerPoint Presentation</vt:lpstr>
    </vt:vector>
  </TitlesOfParts>
  <Company>Umweltbundesamt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gohlke</dc:creator>
  <cp:lastModifiedBy>Monique Voogt</cp:lastModifiedBy>
  <cp:revision>380</cp:revision>
  <dcterms:created xsi:type="dcterms:W3CDTF">2012-01-24T07:59:12Z</dcterms:created>
  <dcterms:modified xsi:type="dcterms:W3CDTF">2017-11-22T12:51:55Z</dcterms:modified>
</cp:coreProperties>
</file>