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  <p:sldMasterId id="2147483710" r:id="rId2"/>
  </p:sldMasterIdLst>
  <p:notesMasterIdLst>
    <p:notesMasterId r:id="rId26"/>
  </p:notesMasterIdLst>
  <p:handoutMasterIdLst>
    <p:handoutMasterId r:id="rId27"/>
  </p:handoutMasterIdLst>
  <p:sldIdLst>
    <p:sldId id="605" r:id="rId3"/>
    <p:sldId id="592" r:id="rId4"/>
    <p:sldId id="594" r:id="rId5"/>
    <p:sldId id="450" r:id="rId6"/>
    <p:sldId id="456" r:id="rId7"/>
    <p:sldId id="596" r:id="rId8"/>
    <p:sldId id="457" r:id="rId9"/>
    <p:sldId id="582" r:id="rId10"/>
    <p:sldId id="467" r:id="rId11"/>
    <p:sldId id="597" r:id="rId12"/>
    <p:sldId id="607" r:id="rId13"/>
    <p:sldId id="598" r:id="rId14"/>
    <p:sldId id="601" r:id="rId15"/>
    <p:sldId id="599" r:id="rId16"/>
    <p:sldId id="494" r:id="rId17"/>
    <p:sldId id="603" r:id="rId18"/>
    <p:sldId id="608" r:id="rId19"/>
    <p:sldId id="609" r:id="rId20"/>
    <p:sldId id="610" r:id="rId21"/>
    <p:sldId id="611" r:id="rId22"/>
    <p:sldId id="606" r:id="rId23"/>
    <p:sldId id="595" r:id="rId24"/>
    <p:sldId id="574" r:id="rId25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LKOVA Maria (CLIMA)" initials="VM(" lastIdx="1" clrIdx="0">
    <p:extLst/>
  </p:cmAuthor>
  <p:cmAuthor id="2" name="BONEVA Melina (CLIMA)" initials="BM(" lastIdx="2" clrIdx="1">
    <p:extLst>
      <p:ext uri="{19B8F6BF-5375-455C-9EA6-DF929625EA0E}">
        <p15:presenceInfo xmlns:p15="http://schemas.microsoft.com/office/powerpoint/2012/main" userId="BONEVA Melina (CLIMA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93"/>
    <a:srgbClr val="4E519D"/>
    <a:srgbClr val="EDFCF7"/>
    <a:srgbClr val="E6E6E6"/>
    <a:srgbClr val="ECFBF5"/>
    <a:srgbClr val="4D9C85"/>
    <a:srgbClr val="80C41C"/>
    <a:srgbClr val="FFD624"/>
    <a:srgbClr val="0F5494"/>
    <a:srgbClr val="96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532" autoAdjust="0"/>
  </p:normalViewPr>
  <p:slideViewPr>
    <p:cSldViewPr>
      <p:cViewPr varScale="1">
        <p:scale>
          <a:sx n="129" d="100"/>
          <a:sy n="129" d="100"/>
        </p:scale>
        <p:origin x="113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C25517-12CD-4756-95FA-BE468E8B08CB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46C7215-D3AD-4F36-A47F-4D6C7118A36E}">
      <dgm:prSet custT="1"/>
      <dgm:spPr/>
      <dgm:t>
        <a:bodyPr/>
        <a:lstStyle/>
        <a:p>
          <a:r>
            <a:rPr lang="en-US" sz="1600" b="0" dirty="0" smtClean="0"/>
            <a:t>09:30 – 09:50 Intro &amp; meeting objectives</a:t>
          </a:r>
        </a:p>
      </dgm:t>
    </dgm:pt>
    <dgm:pt modelId="{32B4A1F8-C0AA-4023-AC85-C23276606890}" type="parTrans" cxnId="{DF9B5A44-B578-4E68-B2ED-9E38CCEA2D6A}">
      <dgm:prSet/>
      <dgm:spPr/>
      <dgm:t>
        <a:bodyPr/>
        <a:lstStyle/>
        <a:p>
          <a:endParaRPr lang="en-US"/>
        </a:p>
      </dgm:t>
    </dgm:pt>
    <dgm:pt modelId="{FDD7793E-A29F-42EC-98F7-8FBF11F7431B}" type="sibTrans" cxnId="{DF9B5A44-B578-4E68-B2ED-9E38CCEA2D6A}">
      <dgm:prSet/>
      <dgm:spPr/>
      <dgm:t>
        <a:bodyPr/>
        <a:lstStyle/>
        <a:p>
          <a:endParaRPr lang="en-US"/>
        </a:p>
      </dgm:t>
    </dgm:pt>
    <dgm:pt modelId="{FFEB8373-B127-4E67-9247-1B7D45DBF6A9}">
      <dgm:prSet custT="1"/>
      <dgm:spPr/>
      <dgm:t>
        <a:bodyPr/>
        <a:lstStyle/>
        <a:p>
          <a:r>
            <a:rPr lang="en-US" sz="1400" b="0" smtClean="0"/>
            <a:t>16:00 – 17:00  </a:t>
          </a:r>
        </a:p>
        <a:p>
          <a:r>
            <a:rPr lang="en-US" sz="1400" b="0" smtClean="0"/>
            <a:t>Summary of discussions </a:t>
          </a:r>
          <a:endParaRPr lang="en-US" sz="1400" b="0" dirty="0" smtClean="0"/>
        </a:p>
      </dgm:t>
    </dgm:pt>
    <dgm:pt modelId="{CEDF281C-79D5-40B5-AAA3-8A1190BC9F2F}" type="parTrans" cxnId="{C9348CF1-44EE-43F5-88DA-04682DD193D9}">
      <dgm:prSet/>
      <dgm:spPr/>
      <dgm:t>
        <a:bodyPr/>
        <a:lstStyle/>
        <a:p>
          <a:endParaRPr lang="en-US"/>
        </a:p>
      </dgm:t>
    </dgm:pt>
    <dgm:pt modelId="{335F4290-FE02-4986-85CB-2BB549559E29}" type="sibTrans" cxnId="{C9348CF1-44EE-43F5-88DA-04682DD193D9}">
      <dgm:prSet/>
      <dgm:spPr/>
      <dgm:t>
        <a:bodyPr/>
        <a:lstStyle/>
        <a:p>
          <a:endParaRPr lang="en-US"/>
        </a:p>
      </dgm:t>
    </dgm:pt>
    <dgm:pt modelId="{7D0EC365-1517-486E-855B-160312963335}">
      <dgm:prSet custT="1"/>
      <dgm:spPr/>
      <dgm:t>
        <a:bodyPr/>
        <a:lstStyle/>
        <a:p>
          <a:r>
            <a:rPr lang="en-US" sz="1600" b="0" smtClean="0"/>
            <a:t>17:00 – 17:10 Conclusions and next steps</a:t>
          </a:r>
          <a:endParaRPr lang="en-US" sz="1600" b="0" dirty="0" smtClean="0"/>
        </a:p>
      </dgm:t>
    </dgm:pt>
    <dgm:pt modelId="{130A87C3-84CD-47BF-B711-F57ACCFE71C4}" type="parTrans" cxnId="{0739473B-B279-461F-BD0E-2555BA27C504}">
      <dgm:prSet/>
      <dgm:spPr/>
      <dgm:t>
        <a:bodyPr/>
        <a:lstStyle/>
        <a:p>
          <a:endParaRPr lang="en-US"/>
        </a:p>
      </dgm:t>
    </dgm:pt>
    <dgm:pt modelId="{55D15B10-28C6-4487-A36D-8B003FDD8E8A}" type="sibTrans" cxnId="{0739473B-B279-461F-BD0E-2555BA27C504}">
      <dgm:prSet/>
      <dgm:spPr/>
      <dgm:t>
        <a:bodyPr/>
        <a:lstStyle/>
        <a:p>
          <a:endParaRPr lang="en-US"/>
        </a:p>
      </dgm:t>
    </dgm:pt>
    <dgm:pt modelId="{BD6AF675-0C7E-44AB-AD50-2771FB875C73}">
      <dgm:prSet custT="1"/>
      <dgm:spPr/>
      <dgm:t>
        <a:bodyPr/>
        <a:lstStyle/>
        <a:p>
          <a:r>
            <a:rPr lang="en-US" sz="1600" b="0" smtClean="0"/>
            <a:t>11:55 – 12:45 Scalability</a:t>
          </a:r>
          <a:endParaRPr lang="en-US" sz="1600" b="0" dirty="0" smtClean="0"/>
        </a:p>
      </dgm:t>
    </dgm:pt>
    <dgm:pt modelId="{EE968F48-298C-4FA1-9402-92FE79773255}" type="parTrans" cxnId="{376E6BCB-9696-459F-9416-5BBC68F273A5}">
      <dgm:prSet/>
      <dgm:spPr/>
      <dgm:t>
        <a:bodyPr/>
        <a:lstStyle/>
        <a:p>
          <a:endParaRPr lang="en-US"/>
        </a:p>
      </dgm:t>
    </dgm:pt>
    <dgm:pt modelId="{8CE5599C-F9EB-422E-8075-7848C41156BD}" type="sibTrans" cxnId="{376E6BCB-9696-459F-9416-5BBC68F273A5}">
      <dgm:prSet/>
      <dgm:spPr/>
      <dgm:t>
        <a:bodyPr/>
        <a:lstStyle/>
        <a:p>
          <a:endParaRPr lang="en-US"/>
        </a:p>
      </dgm:t>
    </dgm:pt>
    <dgm:pt modelId="{9B84A5C9-DAD6-4C48-8FA0-07C2A3C7AEAB}">
      <dgm:prSet custT="1"/>
      <dgm:spPr/>
      <dgm:t>
        <a:bodyPr/>
        <a:lstStyle/>
        <a:p>
          <a:r>
            <a:rPr lang="en-US" sz="1400" b="0" smtClean="0"/>
            <a:t>14:00 – 14:50 Project development assistance</a:t>
          </a:r>
          <a:endParaRPr lang="en-US" sz="1400" b="0" dirty="0" smtClean="0"/>
        </a:p>
      </dgm:t>
    </dgm:pt>
    <dgm:pt modelId="{640D05C7-3152-425E-B8A9-0555AA788DFB}" type="parTrans" cxnId="{AD51E77F-B860-4E34-9540-EFA728AD776D}">
      <dgm:prSet/>
      <dgm:spPr/>
      <dgm:t>
        <a:bodyPr/>
        <a:lstStyle/>
        <a:p>
          <a:endParaRPr lang="en-US"/>
        </a:p>
      </dgm:t>
    </dgm:pt>
    <dgm:pt modelId="{57F3BF85-E353-4B8F-90CF-819F0016A4CB}" type="sibTrans" cxnId="{AD51E77F-B860-4E34-9540-EFA728AD776D}">
      <dgm:prSet/>
      <dgm:spPr/>
      <dgm:t>
        <a:bodyPr/>
        <a:lstStyle/>
        <a:p>
          <a:endParaRPr lang="en-US"/>
        </a:p>
      </dgm:t>
    </dgm:pt>
    <dgm:pt modelId="{95F49141-7550-4FAA-A547-2EC8E87EA5FC}">
      <dgm:prSet custT="1"/>
      <dgm:spPr/>
      <dgm:t>
        <a:bodyPr/>
        <a:lstStyle/>
        <a:p>
          <a:r>
            <a:rPr lang="en-US" sz="1600" b="0" smtClean="0"/>
            <a:t>09:50 – 10:40 Degree of innovation</a:t>
          </a:r>
          <a:endParaRPr lang="en-US" sz="1600" b="0" dirty="0" smtClean="0"/>
        </a:p>
      </dgm:t>
    </dgm:pt>
    <dgm:pt modelId="{57F87AEB-D713-46F5-A7E6-EE6841AE9146}" type="parTrans" cxnId="{19894A88-2FB8-4E13-912F-5E4C3C7091A6}">
      <dgm:prSet/>
      <dgm:spPr/>
      <dgm:t>
        <a:bodyPr/>
        <a:lstStyle/>
        <a:p>
          <a:endParaRPr lang="en-US"/>
        </a:p>
      </dgm:t>
    </dgm:pt>
    <dgm:pt modelId="{80666B0D-09DA-4DEF-92D3-01F27B5DA429}" type="sibTrans" cxnId="{19894A88-2FB8-4E13-912F-5E4C3C7091A6}">
      <dgm:prSet/>
      <dgm:spPr/>
      <dgm:t>
        <a:bodyPr/>
        <a:lstStyle/>
        <a:p>
          <a:endParaRPr lang="en-US"/>
        </a:p>
      </dgm:t>
    </dgm:pt>
    <dgm:pt modelId="{322EBF3A-72DC-4E21-9DC6-23778054FC59}">
      <dgm:prSet custT="1"/>
      <dgm:spPr/>
      <dgm:t>
        <a:bodyPr/>
        <a:lstStyle/>
        <a:p>
          <a:r>
            <a:rPr lang="en-US" sz="1600" b="0" smtClean="0"/>
            <a:t>10:40 – 10:50 </a:t>
          </a:r>
        </a:p>
        <a:p>
          <a:r>
            <a:rPr lang="en-US" sz="1600" b="0" smtClean="0"/>
            <a:t>Break</a:t>
          </a:r>
          <a:endParaRPr lang="en-US" sz="1600" b="0" dirty="0" smtClean="0"/>
        </a:p>
      </dgm:t>
    </dgm:pt>
    <dgm:pt modelId="{F57B95EC-D769-4691-86AD-1581EF6AD686}" type="parTrans" cxnId="{22695D44-E05B-4A03-92C8-F00EF124A1E4}">
      <dgm:prSet/>
      <dgm:spPr/>
      <dgm:t>
        <a:bodyPr/>
        <a:lstStyle/>
        <a:p>
          <a:endParaRPr lang="en-US"/>
        </a:p>
      </dgm:t>
    </dgm:pt>
    <dgm:pt modelId="{0E560EE5-815F-4D21-9ECD-F60763FCF81F}" type="sibTrans" cxnId="{22695D44-E05B-4A03-92C8-F00EF124A1E4}">
      <dgm:prSet/>
      <dgm:spPr/>
      <dgm:t>
        <a:bodyPr/>
        <a:lstStyle/>
        <a:p>
          <a:endParaRPr lang="en-US"/>
        </a:p>
      </dgm:t>
    </dgm:pt>
    <dgm:pt modelId="{0D915848-C3AB-42E3-AEBF-B4B1EAC074F0}">
      <dgm:prSet custT="1"/>
      <dgm:spPr/>
      <dgm:t>
        <a:bodyPr/>
        <a:lstStyle/>
        <a:p>
          <a:r>
            <a:rPr lang="en-US" sz="1600" b="0" smtClean="0"/>
            <a:t>10:50 – 11:55 </a:t>
          </a:r>
        </a:p>
        <a:p>
          <a:r>
            <a:rPr lang="en-US" sz="1600" b="0" smtClean="0"/>
            <a:t>Project maturity and due diligence</a:t>
          </a:r>
          <a:endParaRPr lang="en-US" sz="1600" b="0" dirty="0" smtClean="0"/>
        </a:p>
      </dgm:t>
    </dgm:pt>
    <dgm:pt modelId="{55BDFB92-427D-46B9-B6EE-F1E8F38C2734}" type="parTrans" cxnId="{8E4C5E4E-8A33-475D-B989-873ED8D7634E}">
      <dgm:prSet/>
      <dgm:spPr/>
      <dgm:t>
        <a:bodyPr/>
        <a:lstStyle/>
        <a:p>
          <a:endParaRPr lang="en-US"/>
        </a:p>
      </dgm:t>
    </dgm:pt>
    <dgm:pt modelId="{D0BC7EDC-4D50-4F81-A992-9512FC4EB27C}" type="sibTrans" cxnId="{8E4C5E4E-8A33-475D-B989-873ED8D7634E}">
      <dgm:prSet/>
      <dgm:spPr/>
      <dgm:t>
        <a:bodyPr/>
        <a:lstStyle/>
        <a:p>
          <a:endParaRPr lang="en-US"/>
        </a:p>
      </dgm:t>
    </dgm:pt>
    <dgm:pt modelId="{0CE5F27A-DE11-4A29-9172-59C83EDDFBAB}">
      <dgm:prSet custT="1"/>
      <dgm:spPr/>
      <dgm:t>
        <a:bodyPr/>
        <a:lstStyle/>
        <a:p>
          <a:r>
            <a:rPr lang="en-US" sz="1600" b="0" smtClean="0"/>
            <a:t>12:45 – 14:00</a:t>
          </a:r>
        </a:p>
        <a:p>
          <a:r>
            <a:rPr lang="en-US" sz="1600" b="0" smtClean="0"/>
            <a:t>Break</a:t>
          </a:r>
          <a:endParaRPr lang="en-US" sz="1600" b="0" dirty="0" smtClean="0"/>
        </a:p>
      </dgm:t>
    </dgm:pt>
    <dgm:pt modelId="{53DB461D-4635-4081-81BC-507664FADB08}" type="parTrans" cxnId="{D100F65F-454D-47D5-BBD5-3A9B0CEA63F2}">
      <dgm:prSet/>
      <dgm:spPr/>
      <dgm:t>
        <a:bodyPr/>
        <a:lstStyle/>
        <a:p>
          <a:endParaRPr lang="en-US"/>
        </a:p>
      </dgm:t>
    </dgm:pt>
    <dgm:pt modelId="{C37D6F3D-D1C7-49FF-A332-96DA424D6099}" type="sibTrans" cxnId="{D100F65F-454D-47D5-BBD5-3A9B0CEA63F2}">
      <dgm:prSet/>
      <dgm:spPr/>
      <dgm:t>
        <a:bodyPr/>
        <a:lstStyle/>
        <a:p>
          <a:endParaRPr lang="en-US"/>
        </a:p>
      </dgm:t>
    </dgm:pt>
    <dgm:pt modelId="{2B2E4EEB-BAE0-4383-823C-E234E94030A1}">
      <dgm:prSet custT="1"/>
      <dgm:spPr/>
      <dgm:t>
        <a:bodyPr/>
        <a:lstStyle/>
        <a:p>
          <a:r>
            <a:rPr lang="en-US" sz="1600" b="0" smtClean="0"/>
            <a:t>14:50 – 15:40 Knowledge sharing</a:t>
          </a:r>
          <a:endParaRPr lang="en-US" sz="1600" b="0" dirty="0" smtClean="0"/>
        </a:p>
      </dgm:t>
    </dgm:pt>
    <dgm:pt modelId="{506CD827-5C94-4255-B9AE-424D34F32280}" type="parTrans" cxnId="{6C043F5E-DB66-44A8-9AE2-EC6933522358}">
      <dgm:prSet/>
      <dgm:spPr/>
      <dgm:t>
        <a:bodyPr/>
        <a:lstStyle/>
        <a:p>
          <a:endParaRPr lang="en-US"/>
        </a:p>
      </dgm:t>
    </dgm:pt>
    <dgm:pt modelId="{E5BD1805-7D89-4564-99B4-B795EB998E06}" type="sibTrans" cxnId="{6C043F5E-DB66-44A8-9AE2-EC6933522358}">
      <dgm:prSet/>
      <dgm:spPr/>
      <dgm:t>
        <a:bodyPr/>
        <a:lstStyle/>
        <a:p>
          <a:endParaRPr lang="en-US"/>
        </a:p>
      </dgm:t>
    </dgm:pt>
    <dgm:pt modelId="{7C97A591-A8E0-488E-B8EF-8CDC091A6D62}">
      <dgm:prSet custT="1"/>
      <dgm:spPr/>
      <dgm:t>
        <a:bodyPr/>
        <a:lstStyle/>
        <a:p>
          <a:r>
            <a:rPr lang="en-US" sz="1600" b="0" smtClean="0"/>
            <a:t>15:40 - 16:00 Break </a:t>
          </a:r>
          <a:endParaRPr lang="en-US" sz="1600" b="0" dirty="0" smtClean="0"/>
        </a:p>
      </dgm:t>
    </dgm:pt>
    <dgm:pt modelId="{AEBDA138-BBC1-4693-A6A2-498361893FC8}" type="parTrans" cxnId="{A5C109FB-164F-43AE-A507-6006E4176425}">
      <dgm:prSet/>
      <dgm:spPr/>
      <dgm:t>
        <a:bodyPr/>
        <a:lstStyle/>
        <a:p>
          <a:endParaRPr lang="en-US"/>
        </a:p>
      </dgm:t>
    </dgm:pt>
    <dgm:pt modelId="{79A74B33-FE83-4913-AB0B-C7F42D843EA0}" type="sibTrans" cxnId="{A5C109FB-164F-43AE-A507-6006E4176425}">
      <dgm:prSet/>
      <dgm:spPr/>
      <dgm:t>
        <a:bodyPr/>
        <a:lstStyle/>
        <a:p>
          <a:endParaRPr lang="en-US"/>
        </a:p>
      </dgm:t>
    </dgm:pt>
    <dgm:pt modelId="{F4E12740-6BA4-4F1C-8AF7-407882D4D0DC}" type="pres">
      <dgm:prSet presAssocID="{D7C25517-12CD-4756-95FA-BE468E8B08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D1DD498-48F7-4847-B2E5-0468CD3BB25C}" type="pres">
      <dgm:prSet presAssocID="{A46C7215-D3AD-4F36-A47F-4D6C7118A36E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AD347-5C11-457C-A2C4-296CB2387FD8}" type="pres">
      <dgm:prSet presAssocID="{FDD7793E-A29F-42EC-98F7-8FBF11F7431B}" presName="sibTrans" presStyleCnt="0"/>
      <dgm:spPr/>
      <dgm:t>
        <a:bodyPr/>
        <a:lstStyle/>
        <a:p>
          <a:endParaRPr lang="en-US"/>
        </a:p>
      </dgm:t>
    </dgm:pt>
    <dgm:pt modelId="{1D35D04A-E21E-4684-9D62-E0439656981E}" type="pres">
      <dgm:prSet presAssocID="{95F49141-7550-4FAA-A547-2EC8E87EA5FC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EB961-EC5A-4935-8487-27C7E52E50BC}" type="pres">
      <dgm:prSet presAssocID="{80666B0D-09DA-4DEF-92D3-01F27B5DA429}" presName="sibTrans" presStyleCnt="0"/>
      <dgm:spPr/>
      <dgm:t>
        <a:bodyPr/>
        <a:lstStyle/>
        <a:p>
          <a:endParaRPr lang="en-US"/>
        </a:p>
      </dgm:t>
    </dgm:pt>
    <dgm:pt modelId="{A0176693-3815-4B19-A8A8-A51218900BAF}" type="pres">
      <dgm:prSet presAssocID="{322EBF3A-72DC-4E21-9DC6-23778054FC59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F3377B-52DC-449D-B793-55572A612820}" type="pres">
      <dgm:prSet presAssocID="{0E560EE5-815F-4D21-9ECD-F60763FCF81F}" presName="sibTrans" presStyleCnt="0"/>
      <dgm:spPr/>
      <dgm:t>
        <a:bodyPr/>
        <a:lstStyle/>
        <a:p>
          <a:endParaRPr lang="en-US"/>
        </a:p>
      </dgm:t>
    </dgm:pt>
    <dgm:pt modelId="{179EF064-725A-4E3D-A634-262582492A26}" type="pres">
      <dgm:prSet presAssocID="{0D915848-C3AB-42E3-AEBF-B4B1EAC074F0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35D22-966D-4034-93C0-833414EED42F}" type="pres">
      <dgm:prSet presAssocID="{D0BC7EDC-4D50-4F81-A992-9512FC4EB27C}" presName="sibTrans" presStyleCnt="0"/>
      <dgm:spPr/>
      <dgm:t>
        <a:bodyPr/>
        <a:lstStyle/>
        <a:p>
          <a:endParaRPr lang="en-US"/>
        </a:p>
      </dgm:t>
    </dgm:pt>
    <dgm:pt modelId="{C7E29C0D-75E3-40A6-B86C-8F72150EB171}" type="pres">
      <dgm:prSet presAssocID="{BD6AF675-0C7E-44AB-AD50-2771FB875C73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FFDA0-3F00-4480-8BC0-B0C8AE24AEED}" type="pres">
      <dgm:prSet presAssocID="{8CE5599C-F9EB-422E-8075-7848C41156BD}" presName="sibTrans" presStyleCnt="0"/>
      <dgm:spPr/>
      <dgm:t>
        <a:bodyPr/>
        <a:lstStyle/>
        <a:p>
          <a:endParaRPr lang="en-US"/>
        </a:p>
      </dgm:t>
    </dgm:pt>
    <dgm:pt modelId="{439E7E41-0FF1-4B70-8F41-92389252B44E}" type="pres">
      <dgm:prSet presAssocID="{0CE5F27A-DE11-4A29-9172-59C83EDDFBAB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A3B8E-F43C-496D-A37B-2195F4AF0821}" type="pres">
      <dgm:prSet presAssocID="{C37D6F3D-D1C7-49FF-A332-96DA424D6099}" presName="sibTrans" presStyleCnt="0"/>
      <dgm:spPr/>
      <dgm:t>
        <a:bodyPr/>
        <a:lstStyle/>
        <a:p>
          <a:endParaRPr lang="en-US"/>
        </a:p>
      </dgm:t>
    </dgm:pt>
    <dgm:pt modelId="{1FA0FA07-78BC-4EC3-950E-5C42A3FF4747}" type="pres">
      <dgm:prSet presAssocID="{9B84A5C9-DAD6-4C48-8FA0-07C2A3C7AEAB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50C85-3BC3-4370-A9B2-30A276B5B75F}" type="pres">
      <dgm:prSet presAssocID="{57F3BF85-E353-4B8F-90CF-819F0016A4CB}" presName="sibTrans" presStyleCnt="0"/>
      <dgm:spPr/>
      <dgm:t>
        <a:bodyPr/>
        <a:lstStyle/>
        <a:p>
          <a:endParaRPr lang="en-US"/>
        </a:p>
      </dgm:t>
    </dgm:pt>
    <dgm:pt modelId="{B031E806-4724-4283-B10F-23C03F8C0534}" type="pres">
      <dgm:prSet presAssocID="{2B2E4EEB-BAE0-4383-823C-E234E94030A1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BD88D-81F4-4D03-BACA-E56203355D6D}" type="pres">
      <dgm:prSet presAssocID="{E5BD1805-7D89-4564-99B4-B795EB998E06}" presName="sibTrans" presStyleCnt="0"/>
      <dgm:spPr/>
      <dgm:t>
        <a:bodyPr/>
        <a:lstStyle/>
        <a:p>
          <a:endParaRPr lang="en-US"/>
        </a:p>
      </dgm:t>
    </dgm:pt>
    <dgm:pt modelId="{D234D527-BA1A-4535-9B87-96FCB5364E3D}" type="pres">
      <dgm:prSet presAssocID="{7C97A591-A8E0-488E-B8EF-8CDC091A6D62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C182B-68EE-49AA-866D-6CA4C532D982}" type="pres">
      <dgm:prSet presAssocID="{79A74B33-FE83-4913-AB0B-C7F42D843EA0}" presName="sibTrans" presStyleCnt="0"/>
      <dgm:spPr/>
      <dgm:t>
        <a:bodyPr/>
        <a:lstStyle/>
        <a:p>
          <a:endParaRPr lang="en-US"/>
        </a:p>
      </dgm:t>
    </dgm:pt>
    <dgm:pt modelId="{F97CD39B-9DA8-48AA-AB53-43CB6CE4BC87}" type="pres">
      <dgm:prSet presAssocID="{FFEB8373-B127-4E67-9247-1B7D45DBF6A9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4E836-778E-4C7B-9FE9-372EC605C789}" type="pres">
      <dgm:prSet presAssocID="{335F4290-FE02-4986-85CB-2BB549559E29}" presName="sibTrans" presStyleCnt="0"/>
      <dgm:spPr/>
      <dgm:t>
        <a:bodyPr/>
        <a:lstStyle/>
        <a:p>
          <a:endParaRPr lang="en-US"/>
        </a:p>
      </dgm:t>
    </dgm:pt>
    <dgm:pt modelId="{78960EAD-6846-4DD7-B9E3-5638A51057FB}" type="pres">
      <dgm:prSet presAssocID="{7D0EC365-1517-486E-855B-160312963335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0AC5F-13DB-40DC-BC80-2D8136866B75}" type="presOf" srcId="{A46C7215-D3AD-4F36-A47F-4D6C7118A36E}" destId="{CD1DD498-48F7-4847-B2E5-0468CD3BB25C}" srcOrd="0" destOrd="0" presId="urn:microsoft.com/office/officeart/2005/8/layout/default"/>
    <dgm:cxn modelId="{9DC719E5-4FC4-4C76-860F-E0A8CC1F3054}" type="presOf" srcId="{9B84A5C9-DAD6-4C48-8FA0-07C2A3C7AEAB}" destId="{1FA0FA07-78BC-4EC3-950E-5C42A3FF4747}" srcOrd="0" destOrd="0" presId="urn:microsoft.com/office/officeart/2005/8/layout/default"/>
    <dgm:cxn modelId="{D100F65F-454D-47D5-BBD5-3A9B0CEA63F2}" srcId="{D7C25517-12CD-4756-95FA-BE468E8B08CB}" destId="{0CE5F27A-DE11-4A29-9172-59C83EDDFBAB}" srcOrd="5" destOrd="0" parTransId="{53DB461D-4635-4081-81BC-507664FADB08}" sibTransId="{C37D6F3D-D1C7-49FF-A332-96DA424D6099}"/>
    <dgm:cxn modelId="{DF9B5A44-B578-4E68-B2ED-9E38CCEA2D6A}" srcId="{D7C25517-12CD-4756-95FA-BE468E8B08CB}" destId="{A46C7215-D3AD-4F36-A47F-4D6C7118A36E}" srcOrd="0" destOrd="0" parTransId="{32B4A1F8-C0AA-4023-AC85-C23276606890}" sibTransId="{FDD7793E-A29F-42EC-98F7-8FBF11F7431B}"/>
    <dgm:cxn modelId="{8E4C5E4E-8A33-475D-B989-873ED8D7634E}" srcId="{D7C25517-12CD-4756-95FA-BE468E8B08CB}" destId="{0D915848-C3AB-42E3-AEBF-B4B1EAC074F0}" srcOrd="3" destOrd="0" parTransId="{55BDFB92-427D-46B9-B6EE-F1E8F38C2734}" sibTransId="{D0BC7EDC-4D50-4F81-A992-9512FC4EB27C}"/>
    <dgm:cxn modelId="{376E6BCB-9696-459F-9416-5BBC68F273A5}" srcId="{D7C25517-12CD-4756-95FA-BE468E8B08CB}" destId="{BD6AF675-0C7E-44AB-AD50-2771FB875C73}" srcOrd="4" destOrd="0" parTransId="{EE968F48-298C-4FA1-9402-92FE79773255}" sibTransId="{8CE5599C-F9EB-422E-8075-7848C41156BD}"/>
    <dgm:cxn modelId="{CAA52235-F38E-4156-BFDD-F879B52DC6B8}" type="presOf" srcId="{FFEB8373-B127-4E67-9247-1B7D45DBF6A9}" destId="{F97CD39B-9DA8-48AA-AB53-43CB6CE4BC87}" srcOrd="0" destOrd="0" presId="urn:microsoft.com/office/officeart/2005/8/layout/default"/>
    <dgm:cxn modelId="{101F57A0-7E07-415D-A0CF-327203629C93}" type="presOf" srcId="{BD6AF675-0C7E-44AB-AD50-2771FB875C73}" destId="{C7E29C0D-75E3-40A6-B86C-8F72150EB171}" srcOrd="0" destOrd="0" presId="urn:microsoft.com/office/officeart/2005/8/layout/default"/>
    <dgm:cxn modelId="{2C1BD321-8CED-4722-A57F-4238BDA41B5C}" type="presOf" srcId="{95F49141-7550-4FAA-A547-2EC8E87EA5FC}" destId="{1D35D04A-E21E-4684-9D62-E0439656981E}" srcOrd="0" destOrd="0" presId="urn:microsoft.com/office/officeart/2005/8/layout/default"/>
    <dgm:cxn modelId="{4D96311F-8EBF-4317-9C5C-3A6D6B51A784}" type="presOf" srcId="{0D915848-C3AB-42E3-AEBF-B4B1EAC074F0}" destId="{179EF064-725A-4E3D-A634-262582492A26}" srcOrd="0" destOrd="0" presId="urn:microsoft.com/office/officeart/2005/8/layout/default"/>
    <dgm:cxn modelId="{AD51E77F-B860-4E34-9540-EFA728AD776D}" srcId="{D7C25517-12CD-4756-95FA-BE468E8B08CB}" destId="{9B84A5C9-DAD6-4C48-8FA0-07C2A3C7AEAB}" srcOrd="6" destOrd="0" parTransId="{640D05C7-3152-425E-B8A9-0555AA788DFB}" sibTransId="{57F3BF85-E353-4B8F-90CF-819F0016A4CB}"/>
    <dgm:cxn modelId="{22695D44-E05B-4A03-92C8-F00EF124A1E4}" srcId="{D7C25517-12CD-4756-95FA-BE468E8B08CB}" destId="{322EBF3A-72DC-4E21-9DC6-23778054FC59}" srcOrd="2" destOrd="0" parTransId="{F57B95EC-D769-4691-86AD-1581EF6AD686}" sibTransId="{0E560EE5-815F-4D21-9ECD-F60763FCF81F}"/>
    <dgm:cxn modelId="{C9348CF1-44EE-43F5-88DA-04682DD193D9}" srcId="{D7C25517-12CD-4756-95FA-BE468E8B08CB}" destId="{FFEB8373-B127-4E67-9247-1B7D45DBF6A9}" srcOrd="9" destOrd="0" parTransId="{CEDF281C-79D5-40B5-AAA3-8A1190BC9F2F}" sibTransId="{335F4290-FE02-4986-85CB-2BB549559E29}"/>
    <dgm:cxn modelId="{E8C1DE6F-4256-48D3-BF0C-9D269578F4E1}" type="presOf" srcId="{0CE5F27A-DE11-4A29-9172-59C83EDDFBAB}" destId="{439E7E41-0FF1-4B70-8F41-92389252B44E}" srcOrd="0" destOrd="0" presId="urn:microsoft.com/office/officeart/2005/8/layout/default"/>
    <dgm:cxn modelId="{83FAED2B-35FC-4172-859C-809846C930FF}" type="presOf" srcId="{D7C25517-12CD-4756-95FA-BE468E8B08CB}" destId="{F4E12740-6BA4-4F1C-8AF7-407882D4D0DC}" srcOrd="0" destOrd="0" presId="urn:microsoft.com/office/officeart/2005/8/layout/default"/>
    <dgm:cxn modelId="{F91165B2-D90E-475B-98D8-9578E738F812}" type="presOf" srcId="{2B2E4EEB-BAE0-4383-823C-E234E94030A1}" destId="{B031E806-4724-4283-B10F-23C03F8C0534}" srcOrd="0" destOrd="0" presId="urn:microsoft.com/office/officeart/2005/8/layout/default"/>
    <dgm:cxn modelId="{26A6A8D6-2E03-42C7-9DF3-5867C5F50BE5}" type="presOf" srcId="{7D0EC365-1517-486E-855B-160312963335}" destId="{78960EAD-6846-4DD7-B9E3-5638A51057FB}" srcOrd="0" destOrd="0" presId="urn:microsoft.com/office/officeart/2005/8/layout/default"/>
    <dgm:cxn modelId="{55830890-9D57-4E89-804A-DC3D2389539A}" type="presOf" srcId="{7C97A591-A8E0-488E-B8EF-8CDC091A6D62}" destId="{D234D527-BA1A-4535-9B87-96FCB5364E3D}" srcOrd="0" destOrd="0" presId="urn:microsoft.com/office/officeart/2005/8/layout/default"/>
    <dgm:cxn modelId="{6C043F5E-DB66-44A8-9AE2-EC6933522358}" srcId="{D7C25517-12CD-4756-95FA-BE468E8B08CB}" destId="{2B2E4EEB-BAE0-4383-823C-E234E94030A1}" srcOrd="7" destOrd="0" parTransId="{506CD827-5C94-4255-B9AE-424D34F32280}" sibTransId="{E5BD1805-7D89-4564-99B4-B795EB998E06}"/>
    <dgm:cxn modelId="{33647DEC-E20C-4C9C-8192-F8F20D6AA35D}" type="presOf" srcId="{322EBF3A-72DC-4E21-9DC6-23778054FC59}" destId="{A0176693-3815-4B19-A8A8-A51218900BAF}" srcOrd="0" destOrd="0" presId="urn:microsoft.com/office/officeart/2005/8/layout/default"/>
    <dgm:cxn modelId="{A5C109FB-164F-43AE-A507-6006E4176425}" srcId="{D7C25517-12CD-4756-95FA-BE468E8B08CB}" destId="{7C97A591-A8E0-488E-B8EF-8CDC091A6D62}" srcOrd="8" destOrd="0" parTransId="{AEBDA138-BBC1-4693-A6A2-498361893FC8}" sibTransId="{79A74B33-FE83-4913-AB0B-C7F42D843EA0}"/>
    <dgm:cxn modelId="{19894A88-2FB8-4E13-912F-5E4C3C7091A6}" srcId="{D7C25517-12CD-4756-95FA-BE468E8B08CB}" destId="{95F49141-7550-4FAA-A547-2EC8E87EA5FC}" srcOrd="1" destOrd="0" parTransId="{57F87AEB-D713-46F5-A7E6-EE6841AE9146}" sibTransId="{80666B0D-09DA-4DEF-92D3-01F27B5DA429}"/>
    <dgm:cxn modelId="{0739473B-B279-461F-BD0E-2555BA27C504}" srcId="{D7C25517-12CD-4756-95FA-BE468E8B08CB}" destId="{7D0EC365-1517-486E-855B-160312963335}" srcOrd="10" destOrd="0" parTransId="{130A87C3-84CD-47BF-B711-F57ACCFE71C4}" sibTransId="{55D15B10-28C6-4487-A36D-8B003FDD8E8A}"/>
    <dgm:cxn modelId="{E856686B-7DA3-4386-929C-623F1B1E8D25}" type="presParOf" srcId="{F4E12740-6BA4-4F1C-8AF7-407882D4D0DC}" destId="{CD1DD498-48F7-4847-B2E5-0468CD3BB25C}" srcOrd="0" destOrd="0" presId="urn:microsoft.com/office/officeart/2005/8/layout/default"/>
    <dgm:cxn modelId="{081D8DF8-388E-4308-9C00-B270B091FBCF}" type="presParOf" srcId="{F4E12740-6BA4-4F1C-8AF7-407882D4D0DC}" destId="{CD2AD347-5C11-457C-A2C4-296CB2387FD8}" srcOrd="1" destOrd="0" presId="urn:microsoft.com/office/officeart/2005/8/layout/default"/>
    <dgm:cxn modelId="{B0BD7077-A29F-498B-9F3C-E0B10BEDC66E}" type="presParOf" srcId="{F4E12740-6BA4-4F1C-8AF7-407882D4D0DC}" destId="{1D35D04A-E21E-4684-9D62-E0439656981E}" srcOrd="2" destOrd="0" presId="urn:microsoft.com/office/officeart/2005/8/layout/default"/>
    <dgm:cxn modelId="{81D92925-69F9-4AD0-BFFC-EED4CDE2F168}" type="presParOf" srcId="{F4E12740-6BA4-4F1C-8AF7-407882D4D0DC}" destId="{637EB961-EC5A-4935-8487-27C7E52E50BC}" srcOrd="3" destOrd="0" presId="urn:microsoft.com/office/officeart/2005/8/layout/default"/>
    <dgm:cxn modelId="{208B42A9-3233-4B0D-BDAF-31E4B3C33E39}" type="presParOf" srcId="{F4E12740-6BA4-4F1C-8AF7-407882D4D0DC}" destId="{A0176693-3815-4B19-A8A8-A51218900BAF}" srcOrd="4" destOrd="0" presId="urn:microsoft.com/office/officeart/2005/8/layout/default"/>
    <dgm:cxn modelId="{063896DA-1410-416E-8E2E-3724B2C84B9C}" type="presParOf" srcId="{F4E12740-6BA4-4F1C-8AF7-407882D4D0DC}" destId="{55F3377B-52DC-449D-B793-55572A612820}" srcOrd="5" destOrd="0" presId="urn:microsoft.com/office/officeart/2005/8/layout/default"/>
    <dgm:cxn modelId="{78417DCB-86BF-451C-ACF3-DF1DF96C3905}" type="presParOf" srcId="{F4E12740-6BA4-4F1C-8AF7-407882D4D0DC}" destId="{179EF064-725A-4E3D-A634-262582492A26}" srcOrd="6" destOrd="0" presId="urn:microsoft.com/office/officeart/2005/8/layout/default"/>
    <dgm:cxn modelId="{54D04159-DBBE-4068-9C93-34877271C37C}" type="presParOf" srcId="{F4E12740-6BA4-4F1C-8AF7-407882D4D0DC}" destId="{AD435D22-966D-4034-93C0-833414EED42F}" srcOrd="7" destOrd="0" presId="urn:microsoft.com/office/officeart/2005/8/layout/default"/>
    <dgm:cxn modelId="{3C4F76B9-8BB8-4B02-A0A4-FB944B612328}" type="presParOf" srcId="{F4E12740-6BA4-4F1C-8AF7-407882D4D0DC}" destId="{C7E29C0D-75E3-40A6-B86C-8F72150EB171}" srcOrd="8" destOrd="0" presId="urn:microsoft.com/office/officeart/2005/8/layout/default"/>
    <dgm:cxn modelId="{C72EA14F-0677-4742-ABAB-3754901D8C47}" type="presParOf" srcId="{F4E12740-6BA4-4F1C-8AF7-407882D4D0DC}" destId="{FC5FFDA0-3F00-4480-8BC0-B0C8AE24AEED}" srcOrd="9" destOrd="0" presId="urn:microsoft.com/office/officeart/2005/8/layout/default"/>
    <dgm:cxn modelId="{9241135E-CAC7-490A-B3A3-D17054E72F9E}" type="presParOf" srcId="{F4E12740-6BA4-4F1C-8AF7-407882D4D0DC}" destId="{439E7E41-0FF1-4B70-8F41-92389252B44E}" srcOrd="10" destOrd="0" presId="urn:microsoft.com/office/officeart/2005/8/layout/default"/>
    <dgm:cxn modelId="{45E660C8-7533-4B10-89CE-06F9492722B6}" type="presParOf" srcId="{F4E12740-6BA4-4F1C-8AF7-407882D4D0DC}" destId="{455A3B8E-F43C-496D-A37B-2195F4AF0821}" srcOrd="11" destOrd="0" presId="urn:microsoft.com/office/officeart/2005/8/layout/default"/>
    <dgm:cxn modelId="{F48AB07A-15B9-4C3A-84BD-9FE4CBC07CA8}" type="presParOf" srcId="{F4E12740-6BA4-4F1C-8AF7-407882D4D0DC}" destId="{1FA0FA07-78BC-4EC3-950E-5C42A3FF4747}" srcOrd="12" destOrd="0" presId="urn:microsoft.com/office/officeart/2005/8/layout/default"/>
    <dgm:cxn modelId="{4A023F59-D9F4-4E90-995C-8A5B282B3143}" type="presParOf" srcId="{F4E12740-6BA4-4F1C-8AF7-407882D4D0DC}" destId="{5E150C85-3BC3-4370-A9B2-30A276B5B75F}" srcOrd="13" destOrd="0" presId="urn:microsoft.com/office/officeart/2005/8/layout/default"/>
    <dgm:cxn modelId="{EE3546AC-0DF9-430F-A658-9310E42A5932}" type="presParOf" srcId="{F4E12740-6BA4-4F1C-8AF7-407882D4D0DC}" destId="{B031E806-4724-4283-B10F-23C03F8C0534}" srcOrd="14" destOrd="0" presId="urn:microsoft.com/office/officeart/2005/8/layout/default"/>
    <dgm:cxn modelId="{D115D4D1-DF58-4F7E-8ABF-510B5B65F3BA}" type="presParOf" srcId="{F4E12740-6BA4-4F1C-8AF7-407882D4D0DC}" destId="{4F1BD88D-81F4-4D03-BACA-E56203355D6D}" srcOrd="15" destOrd="0" presId="urn:microsoft.com/office/officeart/2005/8/layout/default"/>
    <dgm:cxn modelId="{288594EB-75C4-404B-9CB3-2134DF0D0AB1}" type="presParOf" srcId="{F4E12740-6BA4-4F1C-8AF7-407882D4D0DC}" destId="{D234D527-BA1A-4535-9B87-96FCB5364E3D}" srcOrd="16" destOrd="0" presId="urn:microsoft.com/office/officeart/2005/8/layout/default"/>
    <dgm:cxn modelId="{74BCCB26-FF9A-421A-98B0-1858F8DC327A}" type="presParOf" srcId="{F4E12740-6BA4-4F1C-8AF7-407882D4D0DC}" destId="{47CC182B-68EE-49AA-866D-6CA4C532D982}" srcOrd="17" destOrd="0" presId="urn:microsoft.com/office/officeart/2005/8/layout/default"/>
    <dgm:cxn modelId="{206D888A-2E1F-4128-A17A-F6976D094376}" type="presParOf" srcId="{F4E12740-6BA4-4F1C-8AF7-407882D4D0DC}" destId="{F97CD39B-9DA8-48AA-AB53-43CB6CE4BC87}" srcOrd="18" destOrd="0" presId="urn:microsoft.com/office/officeart/2005/8/layout/default"/>
    <dgm:cxn modelId="{8E92661C-13AB-4C62-BEFF-A19A5ED644C8}" type="presParOf" srcId="{F4E12740-6BA4-4F1C-8AF7-407882D4D0DC}" destId="{EF94E836-778E-4C7B-9FE9-372EC605C789}" srcOrd="19" destOrd="0" presId="urn:microsoft.com/office/officeart/2005/8/layout/default"/>
    <dgm:cxn modelId="{B5B85B10-B7A5-4430-BF8F-304CE611932C}" type="presParOf" srcId="{F4E12740-6BA4-4F1C-8AF7-407882D4D0DC}" destId="{78960EAD-6846-4DD7-B9E3-5638A51057FB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C25517-12CD-4756-95FA-BE468E8B08CB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C52B1AE-27A0-43C9-BD44-4E2267954905}">
      <dgm:prSet phldrT="[Text]"/>
      <dgm:spPr/>
      <dgm:t>
        <a:bodyPr/>
        <a:lstStyle/>
        <a:p>
          <a:r>
            <a:rPr lang="en-US" dirty="0" smtClean="0"/>
            <a:t>Call for expert evaluators</a:t>
          </a:r>
          <a:endParaRPr lang="en-GB" dirty="0"/>
        </a:p>
      </dgm:t>
    </dgm:pt>
    <dgm:pt modelId="{2E89B551-88B4-4E1B-9B02-BA922A4B5255}" type="parTrans" cxnId="{C4293110-88C7-486B-83C0-6C6B789381CC}">
      <dgm:prSet/>
      <dgm:spPr/>
      <dgm:t>
        <a:bodyPr/>
        <a:lstStyle/>
        <a:p>
          <a:endParaRPr lang="en-GB"/>
        </a:p>
      </dgm:t>
    </dgm:pt>
    <dgm:pt modelId="{072B34BC-7A26-44EA-BD55-CE65841E4CCD}" type="sibTrans" cxnId="{C4293110-88C7-486B-83C0-6C6B789381CC}">
      <dgm:prSet/>
      <dgm:spPr/>
      <dgm:t>
        <a:bodyPr/>
        <a:lstStyle/>
        <a:p>
          <a:endParaRPr lang="en-GB"/>
        </a:p>
      </dgm:t>
    </dgm:pt>
    <dgm:pt modelId="{6FECCC62-3D79-4E6D-9581-9DF3E5FF0AE9}">
      <dgm:prSet phldrT="[Text]"/>
      <dgm:spPr/>
      <dgm:t>
        <a:bodyPr/>
        <a:lstStyle/>
        <a:p>
          <a:r>
            <a:rPr lang="en-US" dirty="0" smtClean="0"/>
            <a:t>INEA hires </a:t>
          </a:r>
          <a:endParaRPr lang="en-GB" dirty="0"/>
        </a:p>
      </dgm:t>
    </dgm:pt>
    <dgm:pt modelId="{422C45FE-4942-4CF5-A530-B9C8F4DE85E5}" type="parTrans" cxnId="{2C6FA41E-5241-4204-BB7F-2EB468531780}">
      <dgm:prSet/>
      <dgm:spPr/>
      <dgm:t>
        <a:bodyPr/>
        <a:lstStyle/>
        <a:p>
          <a:endParaRPr lang="en-GB"/>
        </a:p>
      </dgm:t>
    </dgm:pt>
    <dgm:pt modelId="{7591FB95-59D8-4087-9D20-FA23658EA2B8}" type="sibTrans" cxnId="{2C6FA41E-5241-4204-BB7F-2EB468531780}">
      <dgm:prSet/>
      <dgm:spPr/>
      <dgm:t>
        <a:bodyPr/>
        <a:lstStyle/>
        <a:p>
          <a:endParaRPr lang="en-GB"/>
        </a:p>
      </dgm:t>
    </dgm:pt>
    <dgm:pt modelId="{31CFD634-AB78-4690-8DF4-2102C43CF36F}">
      <dgm:prSet phldrT="[Text]"/>
      <dgm:spPr/>
      <dgm:t>
        <a:bodyPr/>
        <a:lstStyle/>
        <a:p>
          <a:r>
            <a:rPr lang="en-GB" dirty="0" smtClean="0"/>
            <a:t>Cooperation with financial sector, investors and consultants</a:t>
          </a:r>
          <a:endParaRPr lang="en-GB" dirty="0"/>
        </a:p>
      </dgm:t>
    </dgm:pt>
    <dgm:pt modelId="{680FD90A-E2B4-4DD1-B7E9-37D453D93D2A}" type="parTrans" cxnId="{5C7CB54B-B38B-4881-A461-32186AE765A8}">
      <dgm:prSet/>
      <dgm:spPr/>
      <dgm:t>
        <a:bodyPr/>
        <a:lstStyle/>
        <a:p>
          <a:endParaRPr lang="en-US"/>
        </a:p>
      </dgm:t>
    </dgm:pt>
    <dgm:pt modelId="{3DA415D6-988E-4A3C-ADFA-8D6AED45F20A}" type="sibTrans" cxnId="{5C7CB54B-B38B-4881-A461-32186AE765A8}">
      <dgm:prSet/>
      <dgm:spPr/>
      <dgm:t>
        <a:bodyPr/>
        <a:lstStyle/>
        <a:p>
          <a:endParaRPr lang="en-US"/>
        </a:p>
      </dgm:t>
    </dgm:pt>
    <dgm:pt modelId="{AB3A3476-CB03-419C-B4C5-36B59ADDDCB0}" type="pres">
      <dgm:prSet presAssocID="{D7C25517-12CD-4756-95FA-BE468E8B08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4B33F7F-87D1-4951-8678-FB72C4E1DAC6}" type="pres">
      <dgm:prSet presAssocID="{D7C25517-12CD-4756-95FA-BE468E8B08CB}" presName="Name1" presStyleCnt="0"/>
      <dgm:spPr/>
      <dgm:t>
        <a:bodyPr/>
        <a:lstStyle/>
        <a:p>
          <a:endParaRPr lang="en-US"/>
        </a:p>
      </dgm:t>
    </dgm:pt>
    <dgm:pt modelId="{A116939D-AFD8-4C95-A3A6-E7B38AB61F9C}" type="pres">
      <dgm:prSet presAssocID="{D7C25517-12CD-4756-95FA-BE468E8B08CB}" presName="cycle" presStyleCnt="0"/>
      <dgm:spPr/>
      <dgm:t>
        <a:bodyPr/>
        <a:lstStyle/>
        <a:p>
          <a:endParaRPr lang="en-US"/>
        </a:p>
      </dgm:t>
    </dgm:pt>
    <dgm:pt modelId="{BB01ECC5-1D88-4E3C-976F-8017779FB8AE}" type="pres">
      <dgm:prSet presAssocID="{D7C25517-12CD-4756-95FA-BE468E8B08CB}" presName="srcNode" presStyleLbl="node1" presStyleIdx="0" presStyleCnt="3"/>
      <dgm:spPr/>
      <dgm:t>
        <a:bodyPr/>
        <a:lstStyle/>
        <a:p>
          <a:endParaRPr lang="en-US"/>
        </a:p>
      </dgm:t>
    </dgm:pt>
    <dgm:pt modelId="{9EE357F0-3278-4722-AB57-CAE4A64775BE}" type="pres">
      <dgm:prSet presAssocID="{D7C25517-12CD-4756-95FA-BE468E8B08CB}" presName="conn" presStyleLbl="parChTrans1D2" presStyleIdx="0" presStyleCnt="1"/>
      <dgm:spPr/>
      <dgm:t>
        <a:bodyPr/>
        <a:lstStyle/>
        <a:p>
          <a:endParaRPr lang="en-US"/>
        </a:p>
      </dgm:t>
    </dgm:pt>
    <dgm:pt modelId="{4ADF9502-23C6-49AB-9FFF-71D68A873F18}" type="pres">
      <dgm:prSet presAssocID="{D7C25517-12CD-4756-95FA-BE468E8B08CB}" presName="extraNode" presStyleLbl="node1" presStyleIdx="0" presStyleCnt="3"/>
      <dgm:spPr/>
      <dgm:t>
        <a:bodyPr/>
        <a:lstStyle/>
        <a:p>
          <a:endParaRPr lang="en-US"/>
        </a:p>
      </dgm:t>
    </dgm:pt>
    <dgm:pt modelId="{FE66BA51-A33F-448D-9D74-CDC2825BF664}" type="pres">
      <dgm:prSet presAssocID="{D7C25517-12CD-4756-95FA-BE468E8B08CB}" presName="dstNode" presStyleLbl="node1" presStyleIdx="0" presStyleCnt="3"/>
      <dgm:spPr/>
      <dgm:t>
        <a:bodyPr/>
        <a:lstStyle/>
        <a:p>
          <a:endParaRPr lang="en-US"/>
        </a:p>
      </dgm:t>
    </dgm:pt>
    <dgm:pt modelId="{8FB3BACE-EBEE-4C7B-A2C9-65CED3D9F3D7}" type="pres">
      <dgm:prSet presAssocID="{31CFD634-AB78-4690-8DF4-2102C43CF36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28E8C-9DB4-4BC6-AD5F-C8536536E502}" type="pres">
      <dgm:prSet presAssocID="{31CFD634-AB78-4690-8DF4-2102C43CF36F}" presName="accent_1" presStyleCnt="0"/>
      <dgm:spPr/>
      <dgm:t>
        <a:bodyPr/>
        <a:lstStyle/>
        <a:p>
          <a:endParaRPr lang="en-US"/>
        </a:p>
      </dgm:t>
    </dgm:pt>
    <dgm:pt modelId="{662AEBB8-F3AF-4355-BC62-9B0D5D85F689}" type="pres">
      <dgm:prSet presAssocID="{31CFD634-AB78-4690-8DF4-2102C43CF36F}" presName="accentRepeatNode" presStyleLbl="solidFgAcc1" presStyleIdx="0" presStyleCnt="3"/>
      <dgm:spPr/>
      <dgm:t>
        <a:bodyPr/>
        <a:lstStyle/>
        <a:p>
          <a:endParaRPr lang="en-US"/>
        </a:p>
      </dgm:t>
    </dgm:pt>
    <dgm:pt modelId="{1D79426C-8CE3-4AB4-B82F-CC5C526B6437}" type="pres">
      <dgm:prSet presAssocID="{4C52B1AE-27A0-43C9-BD44-4E226795490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D3622-AA55-4110-8757-724E7BE7D7B1}" type="pres">
      <dgm:prSet presAssocID="{4C52B1AE-27A0-43C9-BD44-4E2267954905}" presName="accent_2" presStyleCnt="0"/>
      <dgm:spPr/>
      <dgm:t>
        <a:bodyPr/>
        <a:lstStyle/>
        <a:p>
          <a:endParaRPr lang="en-US"/>
        </a:p>
      </dgm:t>
    </dgm:pt>
    <dgm:pt modelId="{CCB0664A-44EE-4DA8-BE50-597403887C32}" type="pres">
      <dgm:prSet presAssocID="{4C52B1AE-27A0-43C9-BD44-4E2267954905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727F9A0F-5CC3-48F7-8D82-9E75C979CBC3}" type="pres">
      <dgm:prSet presAssocID="{6FECCC62-3D79-4E6D-9581-9DF3E5FF0AE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AB9EB-0BCA-4749-AFB3-76706206B019}" type="pres">
      <dgm:prSet presAssocID="{6FECCC62-3D79-4E6D-9581-9DF3E5FF0AE9}" presName="accent_3" presStyleCnt="0"/>
      <dgm:spPr/>
      <dgm:t>
        <a:bodyPr/>
        <a:lstStyle/>
        <a:p>
          <a:endParaRPr lang="en-US"/>
        </a:p>
      </dgm:t>
    </dgm:pt>
    <dgm:pt modelId="{65BD96C4-3C84-4219-BD96-8B7A68E96483}" type="pres">
      <dgm:prSet presAssocID="{6FECCC62-3D79-4E6D-9581-9DF3E5FF0AE9}" presName="accentRepeatNode" presStyleLbl="solidFgAcc1" presStyleIdx="2" presStyleCnt="3"/>
      <dgm:spPr/>
      <dgm:t>
        <a:bodyPr/>
        <a:lstStyle/>
        <a:p>
          <a:endParaRPr lang="en-US"/>
        </a:p>
      </dgm:t>
    </dgm:pt>
  </dgm:ptLst>
  <dgm:cxnLst>
    <dgm:cxn modelId="{4BD8007D-1265-4175-A9CA-E2BDE57535A0}" type="presOf" srcId="{31CFD634-AB78-4690-8DF4-2102C43CF36F}" destId="{8FB3BACE-EBEE-4C7B-A2C9-65CED3D9F3D7}" srcOrd="0" destOrd="0" presId="urn:microsoft.com/office/officeart/2008/layout/VerticalCurvedList"/>
    <dgm:cxn modelId="{A15C67E2-57B5-49EF-A90C-FDC16FB07016}" type="presOf" srcId="{3DA415D6-988E-4A3C-ADFA-8D6AED45F20A}" destId="{9EE357F0-3278-4722-AB57-CAE4A64775BE}" srcOrd="0" destOrd="0" presId="urn:microsoft.com/office/officeart/2008/layout/VerticalCurvedList"/>
    <dgm:cxn modelId="{2C6FA41E-5241-4204-BB7F-2EB468531780}" srcId="{D7C25517-12CD-4756-95FA-BE468E8B08CB}" destId="{6FECCC62-3D79-4E6D-9581-9DF3E5FF0AE9}" srcOrd="2" destOrd="0" parTransId="{422C45FE-4942-4CF5-A530-B9C8F4DE85E5}" sibTransId="{7591FB95-59D8-4087-9D20-FA23658EA2B8}"/>
    <dgm:cxn modelId="{97A04B2E-0F06-4617-9A4E-EEBD22AB385C}" type="presOf" srcId="{D7C25517-12CD-4756-95FA-BE468E8B08CB}" destId="{AB3A3476-CB03-419C-B4C5-36B59ADDDCB0}" srcOrd="0" destOrd="0" presId="urn:microsoft.com/office/officeart/2008/layout/VerticalCurvedList"/>
    <dgm:cxn modelId="{5B492B43-B7F5-4013-A658-E8B2E329ED93}" type="presOf" srcId="{6FECCC62-3D79-4E6D-9581-9DF3E5FF0AE9}" destId="{727F9A0F-5CC3-48F7-8D82-9E75C979CBC3}" srcOrd="0" destOrd="0" presId="urn:microsoft.com/office/officeart/2008/layout/VerticalCurvedList"/>
    <dgm:cxn modelId="{C4293110-88C7-486B-83C0-6C6B789381CC}" srcId="{D7C25517-12CD-4756-95FA-BE468E8B08CB}" destId="{4C52B1AE-27A0-43C9-BD44-4E2267954905}" srcOrd="1" destOrd="0" parTransId="{2E89B551-88B4-4E1B-9B02-BA922A4B5255}" sibTransId="{072B34BC-7A26-44EA-BD55-CE65841E4CCD}"/>
    <dgm:cxn modelId="{BFABC063-B58B-481D-8C83-9DCCF1531453}" type="presOf" srcId="{4C52B1AE-27A0-43C9-BD44-4E2267954905}" destId="{1D79426C-8CE3-4AB4-B82F-CC5C526B6437}" srcOrd="0" destOrd="0" presId="urn:microsoft.com/office/officeart/2008/layout/VerticalCurvedList"/>
    <dgm:cxn modelId="{5C7CB54B-B38B-4881-A461-32186AE765A8}" srcId="{D7C25517-12CD-4756-95FA-BE468E8B08CB}" destId="{31CFD634-AB78-4690-8DF4-2102C43CF36F}" srcOrd="0" destOrd="0" parTransId="{680FD90A-E2B4-4DD1-B7E9-37D453D93D2A}" sibTransId="{3DA415D6-988E-4A3C-ADFA-8D6AED45F20A}"/>
    <dgm:cxn modelId="{FB260433-C315-4BB2-9BB4-8929C23A6702}" type="presParOf" srcId="{AB3A3476-CB03-419C-B4C5-36B59ADDDCB0}" destId="{D4B33F7F-87D1-4951-8678-FB72C4E1DAC6}" srcOrd="0" destOrd="0" presId="urn:microsoft.com/office/officeart/2008/layout/VerticalCurvedList"/>
    <dgm:cxn modelId="{275B790C-9152-41CA-8C08-287FE7FEC4FA}" type="presParOf" srcId="{D4B33F7F-87D1-4951-8678-FB72C4E1DAC6}" destId="{A116939D-AFD8-4C95-A3A6-E7B38AB61F9C}" srcOrd="0" destOrd="0" presId="urn:microsoft.com/office/officeart/2008/layout/VerticalCurvedList"/>
    <dgm:cxn modelId="{D2ED4D64-5EEE-4B4D-8F5E-6B000B079E7F}" type="presParOf" srcId="{A116939D-AFD8-4C95-A3A6-E7B38AB61F9C}" destId="{BB01ECC5-1D88-4E3C-976F-8017779FB8AE}" srcOrd="0" destOrd="0" presId="urn:microsoft.com/office/officeart/2008/layout/VerticalCurvedList"/>
    <dgm:cxn modelId="{1E3D46C2-B193-4EA2-AAE7-A34F71D2CB9C}" type="presParOf" srcId="{A116939D-AFD8-4C95-A3A6-E7B38AB61F9C}" destId="{9EE357F0-3278-4722-AB57-CAE4A64775BE}" srcOrd="1" destOrd="0" presId="urn:microsoft.com/office/officeart/2008/layout/VerticalCurvedList"/>
    <dgm:cxn modelId="{DE295FA0-5C92-450C-93EC-397849CB1F6E}" type="presParOf" srcId="{A116939D-AFD8-4C95-A3A6-E7B38AB61F9C}" destId="{4ADF9502-23C6-49AB-9FFF-71D68A873F18}" srcOrd="2" destOrd="0" presId="urn:microsoft.com/office/officeart/2008/layout/VerticalCurvedList"/>
    <dgm:cxn modelId="{C3F7529B-A144-4767-8AA4-13390B9C0EE8}" type="presParOf" srcId="{A116939D-AFD8-4C95-A3A6-E7B38AB61F9C}" destId="{FE66BA51-A33F-448D-9D74-CDC2825BF664}" srcOrd="3" destOrd="0" presId="urn:microsoft.com/office/officeart/2008/layout/VerticalCurvedList"/>
    <dgm:cxn modelId="{09DDB790-12D6-4868-ABC4-964FC2D2EBE9}" type="presParOf" srcId="{D4B33F7F-87D1-4951-8678-FB72C4E1DAC6}" destId="{8FB3BACE-EBEE-4C7B-A2C9-65CED3D9F3D7}" srcOrd="1" destOrd="0" presId="urn:microsoft.com/office/officeart/2008/layout/VerticalCurvedList"/>
    <dgm:cxn modelId="{343EDED7-9A78-4CB3-8C9A-E7EA7AF72EF9}" type="presParOf" srcId="{D4B33F7F-87D1-4951-8678-FB72C4E1DAC6}" destId="{82228E8C-9DB4-4BC6-AD5F-C8536536E502}" srcOrd="2" destOrd="0" presId="urn:microsoft.com/office/officeart/2008/layout/VerticalCurvedList"/>
    <dgm:cxn modelId="{49F6CB83-DCAE-4014-BC08-45FB0331B63B}" type="presParOf" srcId="{82228E8C-9DB4-4BC6-AD5F-C8536536E502}" destId="{662AEBB8-F3AF-4355-BC62-9B0D5D85F689}" srcOrd="0" destOrd="0" presId="urn:microsoft.com/office/officeart/2008/layout/VerticalCurvedList"/>
    <dgm:cxn modelId="{C5DAC3ED-ECEB-4D50-A9F7-943305C19D58}" type="presParOf" srcId="{D4B33F7F-87D1-4951-8678-FB72C4E1DAC6}" destId="{1D79426C-8CE3-4AB4-B82F-CC5C526B6437}" srcOrd="3" destOrd="0" presId="urn:microsoft.com/office/officeart/2008/layout/VerticalCurvedList"/>
    <dgm:cxn modelId="{80909E75-07F0-43D4-A947-1614EF13DAE8}" type="presParOf" srcId="{D4B33F7F-87D1-4951-8678-FB72C4E1DAC6}" destId="{0E2D3622-AA55-4110-8757-724E7BE7D7B1}" srcOrd="4" destOrd="0" presId="urn:microsoft.com/office/officeart/2008/layout/VerticalCurvedList"/>
    <dgm:cxn modelId="{4A9B61E6-5338-4EC6-B192-11B7048D6AB4}" type="presParOf" srcId="{0E2D3622-AA55-4110-8757-724E7BE7D7B1}" destId="{CCB0664A-44EE-4DA8-BE50-597403887C32}" srcOrd="0" destOrd="0" presId="urn:microsoft.com/office/officeart/2008/layout/VerticalCurvedList"/>
    <dgm:cxn modelId="{24AC4272-8AC1-46FE-9BEF-FF47911699FD}" type="presParOf" srcId="{D4B33F7F-87D1-4951-8678-FB72C4E1DAC6}" destId="{727F9A0F-5CC3-48F7-8D82-9E75C979CBC3}" srcOrd="5" destOrd="0" presId="urn:microsoft.com/office/officeart/2008/layout/VerticalCurvedList"/>
    <dgm:cxn modelId="{50845A38-4BD5-4E31-A388-461A05DA7F15}" type="presParOf" srcId="{D4B33F7F-87D1-4951-8678-FB72C4E1DAC6}" destId="{B1DAB9EB-0BCA-4749-AFB3-76706206B019}" srcOrd="6" destOrd="0" presId="urn:microsoft.com/office/officeart/2008/layout/VerticalCurvedList"/>
    <dgm:cxn modelId="{9D4543C9-F246-4DAD-A3D4-AA9DF41CBFD4}" type="presParOf" srcId="{B1DAB9EB-0BCA-4749-AFB3-76706206B019}" destId="{65BD96C4-3C84-4219-BD96-8B7A68E964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5C0A746-4F8F-4315-B0FE-1F7B81AC4D54}" type="doc">
      <dgm:prSet loTypeId="urn:microsoft.com/office/officeart/2009/layout/CircleArrowProcess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F7D8715-6B01-4935-8F97-AF9A280CFC77}">
      <dgm:prSet phldrT="[Text]" custT="1"/>
      <dgm:spPr/>
      <dgm:t>
        <a:bodyPr/>
        <a:lstStyle/>
        <a:p>
          <a:r>
            <a:rPr lang="en-US" sz="1800" b="1" dirty="0" smtClean="0"/>
            <a:t>You bring mature and innovative projects to the Innovation Fund</a:t>
          </a:r>
          <a:endParaRPr lang="en-US" sz="1800" b="1" dirty="0"/>
        </a:p>
      </dgm:t>
    </dgm:pt>
    <dgm:pt modelId="{FA53B436-CE7A-4ACD-AB12-863B94B4C4B3}" type="parTrans" cxnId="{F0C27085-28F9-4128-B5BD-720D4E446B71}">
      <dgm:prSet/>
      <dgm:spPr/>
      <dgm:t>
        <a:bodyPr/>
        <a:lstStyle/>
        <a:p>
          <a:endParaRPr lang="en-US"/>
        </a:p>
      </dgm:t>
    </dgm:pt>
    <dgm:pt modelId="{8A1B035F-4CA7-4937-9CD4-E66E23B3837F}" type="sibTrans" cxnId="{F0C27085-28F9-4128-B5BD-720D4E446B71}">
      <dgm:prSet/>
      <dgm:spPr/>
      <dgm:t>
        <a:bodyPr/>
        <a:lstStyle/>
        <a:p>
          <a:endParaRPr lang="en-US"/>
        </a:p>
      </dgm:t>
    </dgm:pt>
    <dgm:pt modelId="{B5F3FFC4-04F6-4803-9F75-4DC0BF8942CA}">
      <dgm:prSet phldrT="[Text]" custT="1"/>
      <dgm:spPr/>
      <dgm:t>
        <a:bodyPr/>
        <a:lstStyle/>
        <a:p>
          <a:r>
            <a:rPr lang="en-US" sz="1800" b="1" dirty="0" smtClean="0"/>
            <a:t>You work as evaluator for the Innovation Fund</a:t>
          </a:r>
        </a:p>
        <a:p>
          <a:r>
            <a:rPr lang="en-US" sz="1800" i="1" dirty="0" smtClean="0"/>
            <a:t>(subject to conflict-of-interest rules)</a:t>
          </a:r>
          <a:endParaRPr lang="en-US" sz="1800" i="1" dirty="0"/>
        </a:p>
      </dgm:t>
    </dgm:pt>
    <dgm:pt modelId="{CB65FAB9-D8F7-4951-BBFD-66A267D9B8E8}" type="parTrans" cxnId="{D17AC64D-CEDC-4DC6-B40C-1819A190055F}">
      <dgm:prSet/>
      <dgm:spPr/>
      <dgm:t>
        <a:bodyPr/>
        <a:lstStyle/>
        <a:p>
          <a:endParaRPr lang="en-US"/>
        </a:p>
      </dgm:t>
    </dgm:pt>
    <dgm:pt modelId="{BA9027DB-1896-43CF-BB2F-EFBB0CE4B02B}" type="sibTrans" cxnId="{D17AC64D-CEDC-4DC6-B40C-1819A190055F}">
      <dgm:prSet/>
      <dgm:spPr/>
      <dgm:t>
        <a:bodyPr/>
        <a:lstStyle/>
        <a:p>
          <a:endParaRPr lang="en-US"/>
        </a:p>
      </dgm:t>
    </dgm:pt>
    <dgm:pt modelId="{97706966-A42E-469B-B2D5-E77357FE1FF1}">
      <dgm:prSet phldrT="[Text]" custT="1"/>
      <dgm:spPr/>
      <dgm:t>
        <a:bodyPr/>
        <a:lstStyle/>
        <a:p>
          <a:r>
            <a:rPr lang="en-US" sz="1800" b="1" dirty="0" smtClean="0"/>
            <a:t>You help projects to reach financial close within 4 years after award of Innovation Fund grant</a:t>
          </a:r>
          <a:endParaRPr lang="en-US" sz="1800" b="1" dirty="0"/>
        </a:p>
      </dgm:t>
    </dgm:pt>
    <dgm:pt modelId="{56C044E4-62DB-4F41-9ED0-AD7E630EAA81}" type="parTrans" cxnId="{74EA6781-3760-424A-9814-F3A3482D1B44}">
      <dgm:prSet/>
      <dgm:spPr/>
      <dgm:t>
        <a:bodyPr/>
        <a:lstStyle/>
        <a:p>
          <a:endParaRPr lang="en-US"/>
        </a:p>
      </dgm:t>
    </dgm:pt>
    <dgm:pt modelId="{AFCD0012-450D-417E-8CE5-492838C6EA5E}" type="sibTrans" cxnId="{74EA6781-3760-424A-9814-F3A3482D1B44}">
      <dgm:prSet/>
      <dgm:spPr/>
      <dgm:t>
        <a:bodyPr/>
        <a:lstStyle/>
        <a:p>
          <a:endParaRPr lang="en-US"/>
        </a:p>
      </dgm:t>
    </dgm:pt>
    <dgm:pt modelId="{0CDBC754-F5B2-48D6-914B-9D90127E084F}" type="pres">
      <dgm:prSet presAssocID="{B5C0A746-4F8F-4315-B0FE-1F7B81AC4D5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CDB54EC-8C69-47E5-8BA1-342EC62C7B53}" type="pres">
      <dgm:prSet presAssocID="{5F7D8715-6B01-4935-8F97-AF9A280CFC77}" presName="Accent1" presStyleCnt="0"/>
      <dgm:spPr/>
    </dgm:pt>
    <dgm:pt modelId="{6AD5CC04-6028-4640-8DD1-2B25E051927E}" type="pres">
      <dgm:prSet presAssocID="{5F7D8715-6B01-4935-8F97-AF9A280CFC77}" presName="Accent" presStyleLbl="node1" presStyleIdx="0" presStyleCnt="3"/>
      <dgm:spPr/>
    </dgm:pt>
    <dgm:pt modelId="{9A279D31-39E9-4BD7-860E-2379824C2DD7}" type="pres">
      <dgm:prSet presAssocID="{5F7D8715-6B01-4935-8F97-AF9A280CFC77}" presName="Parent1" presStyleLbl="revTx" presStyleIdx="0" presStyleCnt="3" custScaleX="167252" custScaleY="237403" custLinFactX="70645" custLinFactNeighborX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EE591-61B5-4237-B16A-C3ABF34186C7}" type="pres">
      <dgm:prSet presAssocID="{B5F3FFC4-04F6-4803-9F75-4DC0BF8942CA}" presName="Accent2" presStyleCnt="0"/>
      <dgm:spPr/>
    </dgm:pt>
    <dgm:pt modelId="{78392986-1368-44D1-B755-0924125557FA}" type="pres">
      <dgm:prSet presAssocID="{B5F3FFC4-04F6-4803-9F75-4DC0BF8942CA}" presName="Accent" presStyleLbl="node1" presStyleIdx="1" presStyleCnt="3"/>
      <dgm:spPr/>
    </dgm:pt>
    <dgm:pt modelId="{E97868A3-40FD-4D82-BDB1-57E64754E241}" type="pres">
      <dgm:prSet presAssocID="{B5F3FFC4-04F6-4803-9F75-4DC0BF8942CA}" presName="Parent2" presStyleLbl="revTx" presStyleIdx="1" presStyleCnt="3" custScaleX="191914" custLinFactX="-73528" custLinFactNeighborX="-100000" custLinFactNeighborY="-97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FF1E4-65DE-4915-B4B5-00ECDBEAACC7}" type="pres">
      <dgm:prSet presAssocID="{97706966-A42E-469B-B2D5-E77357FE1FF1}" presName="Accent3" presStyleCnt="0"/>
      <dgm:spPr/>
    </dgm:pt>
    <dgm:pt modelId="{546FBA87-7382-4A9C-A1FE-9211ADF20C60}" type="pres">
      <dgm:prSet presAssocID="{97706966-A42E-469B-B2D5-E77357FE1FF1}" presName="Accent" presStyleLbl="node1" presStyleIdx="2" presStyleCnt="3"/>
      <dgm:spPr/>
    </dgm:pt>
    <dgm:pt modelId="{EA106AF6-C47E-4F34-878A-E4A1B7F77114}" type="pres">
      <dgm:prSet presAssocID="{97706966-A42E-469B-B2D5-E77357FE1FF1}" presName="Parent3" presStyleLbl="revTx" presStyleIdx="2" presStyleCnt="3" custScaleX="175743" custLinFactX="67517" custLinFactNeighborX="100000" custLinFactNeighborY="-152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7AC64D-CEDC-4DC6-B40C-1819A190055F}" srcId="{B5C0A746-4F8F-4315-B0FE-1F7B81AC4D54}" destId="{B5F3FFC4-04F6-4803-9F75-4DC0BF8942CA}" srcOrd="1" destOrd="0" parTransId="{CB65FAB9-D8F7-4951-BBFD-66A267D9B8E8}" sibTransId="{BA9027DB-1896-43CF-BB2F-EFBB0CE4B02B}"/>
    <dgm:cxn modelId="{F0C27085-28F9-4128-B5BD-720D4E446B71}" srcId="{B5C0A746-4F8F-4315-B0FE-1F7B81AC4D54}" destId="{5F7D8715-6B01-4935-8F97-AF9A280CFC77}" srcOrd="0" destOrd="0" parTransId="{FA53B436-CE7A-4ACD-AB12-863B94B4C4B3}" sibTransId="{8A1B035F-4CA7-4937-9CD4-E66E23B3837F}"/>
    <dgm:cxn modelId="{74EA6781-3760-424A-9814-F3A3482D1B44}" srcId="{B5C0A746-4F8F-4315-B0FE-1F7B81AC4D54}" destId="{97706966-A42E-469B-B2D5-E77357FE1FF1}" srcOrd="2" destOrd="0" parTransId="{56C044E4-62DB-4F41-9ED0-AD7E630EAA81}" sibTransId="{AFCD0012-450D-417E-8CE5-492838C6EA5E}"/>
    <dgm:cxn modelId="{6018ABDD-C05B-439D-8E8E-D87EEFE2C8FE}" type="presOf" srcId="{97706966-A42E-469B-B2D5-E77357FE1FF1}" destId="{EA106AF6-C47E-4F34-878A-E4A1B7F77114}" srcOrd="0" destOrd="0" presId="urn:microsoft.com/office/officeart/2009/layout/CircleArrowProcess"/>
    <dgm:cxn modelId="{0EED64D7-6ED6-4E23-AA86-9042A7F4179E}" type="presOf" srcId="{B5F3FFC4-04F6-4803-9F75-4DC0BF8942CA}" destId="{E97868A3-40FD-4D82-BDB1-57E64754E241}" srcOrd="0" destOrd="0" presId="urn:microsoft.com/office/officeart/2009/layout/CircleArrowProcess"/>
    <dgm:cxn modelId="{FC03C51F-2E23-486A-8055-756A45DA7ADE}" type="presOf" srcId="{B5C0A746-4F8F-4315-B0FE-1F7B81AC4D54}" destId="{0CDBC754-F5B2-48D6-914B-9D90127E084F}" srcOrd="0" destOrd="0" presId="urn:microsoft.com/office/officeart/2009/layout/CircleArrowProcess"/>
    <dgm:cxn modelId="{D9BAF3BB-C937-47B9-ADB0-309F2FFF228E}" type="presOf" srcId="{5F7D8715-6B01-4935-8F97-AF9A280CFC77}" destId="{9A279D31-39E9-4BD7-860E-2379824C2DD7}" srcOrd="0" destOrd="0" presId="urn:microsoft.com/office/officeart/2009/layout/CircleArrowProcess"/>
    <dgm:cxn modelId="{1E938EA7-3FB4-4F2A-A0DC-019D87CB28F8}" type="presParOf" srcId="{0CDBC754-F5B2-48D6-914B-9D90127E084F}" destId="{4CDB54EC-8C69-47E5-8BA1-342EC62C7B53}" srcOrd="0" destOrd="0" presId="urn:microsoft.com/office/officeart/2009/layout/CircleArrowProcess"/>
    <dgm:cxn modelId="{012BAAE0-68EA-4522-9343-66C1EEC59980}" type="presParOf" srcId="{4CDB54EC-8C69-47E5-8BA1-342EC62C7B53}" destId="{6AD5CC04-6028-4640-8DD1-2B25E051927E}" srcOrd="0" destOrd="0" presId="urn:microsoft.com/office/officeart/2009/layout/CircleArrowProcess"/>
    <dgm:cxn modelId="{30A0A000-81B2-45FD-850F-5AECCFB271C8}" type="presParOf" srcId="{0CDBC754-F5B2-48D6-914B-9D90127E084F}" destId="{9A279D31-39E9-4BD7-860E-2379824C2DD7}" srcOrd="1" destOrd="0" presId="urn:microsoft.com/office/officeart/2009/layout/CircleArrowProcess"/>
    <dgm:cxn modelId="{BDDF7FC7-70DE-4426-8B12-92D4E1ABE5B2}" type="presParOf" srcId="{0CDBC754-F5B2-48D6-914B-9D90127E084F}" destId="{13BEE591-61B5-4237-B16A-C3ABF34186C7}" srcOrd="2" destOrd="0" presId="urn:microsoft.com/office/officeart/2009/layout/CircleArrowProcess"/>
    <dgm:cxn modelId="{D2834834-905E-4894-B6A8-1FF897220572}" type="presParOf" srcId="{13BEE591-61B5-4237-B16A-C3ABF34186C7}" destId="{78392986-1368-44D1-B755-0924125557FA}" srcOrd="0" destOrd="0" presId="urn:microsoft.com/office/officeart/2009/layout/CircleArrowProcess"/>
    <dgm:cxn modelId="{357F9DAB-FB1B-4A06-8C41-6091BE1A03D5}" type="presParOf" srcId="{0CDBC754-F5B2-48D6-914B-9D90127E084F}" destId="{E97868A3-40FD-4D82-BDB1-57E64754E241}" srcOrd="3" destOrd="0" presId="urn:microsoft.com/office/officeart/2009/layout/CircleArrowProcess"/>
    <dgm:cxn modelId="{1DF03D52-BD93-422B-BF47-0B5CD6FAEA6C}" type="presParOf" srcId="{0CDBC754-F5B2-48D6-914B-9D90127E084F}" destId="{326FF1E4-65DE-4915-B4B5-00ECDBEAACC7}" srcOrd="4" destOrd="0" presId="urn:microsoft.com/office/officeart/2009/layout/CircleArrowProcess"/>
    <dgm:cxn modelId="{D6B4784C-BA0A-4011-9B6D-93DC4038D79F}" type="presParOf" srcId="{326FF1E4-65DE-4915-B4B5-00ECDBEAACC7}" destId="{546FBA87-7382-4A9C-A1FE-9211ADF20C60}" srcOrd="0" destOrd="0" presId="urn:microsoft.com/office/officeart/2009/layout/CircleArrowProcess"/>
    <dgm:cxn modelId="{43473EC6-E006-4A69-A45E-E36C26A9E10D}" type="presParOf" srcId="{0CDBC754-F5B2-48D6-914B-9D90127E084F}" destId="{EA106AF6-C47E-4F34-878A-E4A1B7F7711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C25517-12CD-4756-95FA-BE468E8B08CB}" type="doc">
      <dgm:prSet loTypeId="urn:microsoft.com/office/officeart/2005/8/layout/lProcess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1F08A93-08FE-455F-B90F-A861D9567149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Give feedback on today's workshop</a:t>
          </a:r>
          <a:endParaRPr lang="en-GB" sz="2400" b="1" i="1" dirty="0">
            <a:solidFill>
              <a:schemeClr val="tx1"/>
            </a:solidFill>
          </a:endParaRPr>
        </a:p>
      </dgm:t>
    </dgm:pt>
    <dgm:pt modelId="{D50684E9-3F2D-46F6-BB9E-9A83F1280D74}" type="parTrans" cxnId="{BEF9888B-8469-4F8D-AFB5-A6AB68436A67}">
      <dgm:prSet/>
      <dgm:spPr/>
      <dgm:t>
        <a:bodyPr/>
        <a:lstStyle/>
        <a:p>
          <a:endParaRPr lang="en-GB"/>
        </a:p>
      </dgm:t>
    </dgm:pt>
    <dgm:pt modelId="{F30C3695-8C23-4E52-8AF8-2103EF237B16}" type="sibTrans" cxnId="{BEF9888B-8469-4F8D-AFB5-A6AB68436A67}">
      <dgm:prSet/>
      <dgm:spPr/>
      <dgm:t>
        <a:bodyPr/>
        <a:lstStyle/>
        <a:p>
          <a:endParaRPr lang="en-GB"/>
        </a:p>
      </dgm:t>
    </dgm:pt>
    <dgm:pt modelId="{DA38F382-7A41-4938-960E-ACA398F40AB0}">
      <dgm:prSet custT="1"/>
      <dgm:spPr/>
      <dgm:t>
        <a:bodyPr/>
        <a:lstStyle/>
        <a:p>
          <a:r>
            <a:rPr lang="en-US" sz="2400" b="1" dirty="0" smtClean="0"/>
            <a:t>Next expert group meeting in May (tbc)</a:t>
          </a:r>
          <a:endParaRPr lang="en-GB" sz="2000" b="1" i="1" dirty="0"/>
        </a:p>
      </dgm:t>
    </dgm:pt>
    <dgm:pt modelId="{0B677CFE-F428-422D-9DD0-DCBD1B9FAC48}" type="parTrans" cxnId="{99C7D8C6-B119-4824-8A0F-860E4A8F0CD2}">
      <dgm:prSet/>
      <dgm:spPr/>
      <dgm:t>
        <a:bodyPr/>
        <a:lstStyle/>
        <a:p>
          <a:endParaRPr lang="en-GB"/>
        </a:p>
      </dgm:t>
    </dgm:pt>
    <dgm:pt modelId="{1A2769F0-1CCF-4F93-941A-48964DD2705A}" type="sibTrans" cxnId="{99C7D8C6-B119-4824-8A0F-860E4A8F0CD2}">
      <dgm:prSet/>
      <dgm:spPr/>
      <dgm:t>
        <a:bodyPr/>
        <a:lstStyle/>
        <a:p>
          <a:endParaRPr lang="en-GB"/>
        </a:p>
      </dgm:t>
    </dgm:pt>
    <dgm:pt modelId="{FDBA821D-1AEC-4E4D-A190-C2CCC28C5921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What are the criteria that are closest to business but still simple enough to handle for project proponents and evaluators?</a:t>
          </a:r>
          <a:endParaRPr lang="en-GB" sz="2000" dirty="0">
            <a:solidFill>
              <a:schemeClr val="tx1"/>
            </a:solidFill>
          </a:endParaRPr>
        </a:p>
      </dgm:t>
    </dgm:pt>
    <dgm:pt modelId="{130B698D-DF1A-4CAC-B060-BE357F7B4955}" type="parTrans" cxnId="{5000B1FF-FA00-46CA-8FED-DBB2AA7566DB}">
      <dgm:prSet/>
      <dgm:spPr/>
      <dgm:t>
        <a:bodyPr/>
        <a:lstStyle/>
        <a:p>
          <a:endParaRPr lang="en-GB"/>
        </a:p>
      </dgm:t>
    </dgm:pt>
    <dgm:pt modelId="{353BF183-EE04-450B-A1AB-6560D730B10B}" type="sibTrans" cxnId="{5000B1FF-FA00-46CA-8FED-DBB2AA7566DB}">
      <dgm:prSet/>
      <dgm:spPr/>
      <dgm:t>
        <a:bodyPr/>
        <a:lstStyle/>
        <a:p>
          <a:endParaRPr lang="en-GB"/>
        </a:p>
      </dgm:t>
    </dgm:pt>
    <dgm:pt modelId="{C9E31C6E-480C-4347-B174-3A49B7DF9C98}">
      <dgm:prSet custT="1"/>
      <dgm:spPr/>
      <dgm:t>
        <a:bodyPr/>
        <a:lstStyle/>
        <a:p>
          <a:r>
            <a:rPr lang="en-US" sz="2000" dirty="0" smtClean="0"/>
            <a:t>Summary from workshops and feedback</a:t>
          </a:r>
          <a:endParaRPr lang="en-GB" sz="2000" dirty="0"/>
        </a:p>
      </dgm:t>
    </dgm:pt>
    <dgm:pt modelId="{76F78099-C5B4-485E-95B6-3C89ED19F263}" type="parTrans" cxnId="{BD7962FF-25E3-4290-9B72-E601414B36A2}">
      <dgm:prSet/>
      <dgm:spPr/>
      <dgm:t>
        <a:bodyPr/>
        <a:lstStyle/>
        <a:p>
          <a:endParaRPr lang="en-GB"/>
        </a:p>
      </dgm:t>
    </dgm:pt>
    <dgm:pt modelId="{3D14F342-5B16-4AB8-BE4E-F871BBE836D0}" type="sibTrans" cxnId="{BD7962FF-25E3-4290-9B72-E601414B36A2}">
      <dgm:prSet/>
      <dgm:spPr/>
      <dgm:t>
        <a:bodyPr/>
        <a:lstStyle/>
        <a:p>
          <a:endParaRPr lang="en-GB"/>
        </a:p>
      </dgm:t>
    </dgm:pt>
    <dgm:pt modelId="{ACFA8B1D-6E64-4626-95D5-47419A463E61}">
      <dgm:prSet custT="1"/>
      <dgm:spPr/>
      <dgm:t>
        <a:bodyPr/>
        <a:lstStyle/>
        <a:p>
          <a:r>
            <a:rPr lang="en-US" sz="2400" b="1" dirty="0" smtClean="0"/>
            <a:t>Mobilize technical and financial experts</a:t>
          </a:r>
          <a:endParaRPr lang="en-GB" sz="2000" b="1" i="1" dirty="0"/>
        </a:p>
      </dgm:t>
    </dgm:pt>
    <dgm:pt modelId="{C48DF241-5232-42AD-9BE4-2A589A89737C}" type="parTrans" cxnId="{BD9B4C9C-E7C8-46C6-B380-74B21F8C3EF2}">
      <dgm:prSet/>
      <dgm:spPr/>
      <dgm:t>
        <a:bodyPr/>
        <a:lstStyle/>
        <a:p>
          <a:endParaRPr lang="en-GB"/>
        </a:p>
      </dgm:t>
    </dgm:pt>
    <dgm:pt modelId="{3CFB160A-D54E-417F-9081-EA3F85404EFC}" type="sibTrans" cxnId="{BD9B4C9C-E7C8-46C6-B380-74B21F8C3EF2}">
      <dgm:prSet/>
      <dgm:spPr/>
      <dgm:t>
        <a:bodyPr/>
        <a:lstStyle/>
        <a:p>
          <a:endParaRPr lang="en-GB"/>
        </a:p>
      </dgm:t>
    </dgm:pt>
    <dgm:pt modelId="{EAA5852F-4B90-4B15-966F-331B8D660308}">
      <dgm:prSet custT="1"/>
      <dgm:spPr/>
      <dgm:t>
        <a:bodyPr/>
        <a:lstStyle/>
        <a:p>
          <a:r>
            <a:rPr lang="en-US" sz="2000" dirty="0" smtClean="0"/>
            <a:t>Experts for project evaluation</a:t>
          </a:r>
          <a:endParaRPr lang="en-GB" sz="2000" dirty="0"/>
        </a:p>
      </dgm:t>
    </dgm:pt>
    <dgm:pt modelId="{491CD7F5-3283-420D-8106-C8BCB4282DCC}" type="parTrans" cxnId="{370D1EC3-7E58-4347-A97B-9A3E90144A41}">
      <dgm:prSet/>
      <dgm:spPr/>
      <dgm:t>
        <a:bodyPr/>
        <a:lstStyle/>
        <a:p>
          <a:endParaRPr lang="en-GB"/>
        </a:p>
      </dgm:t>
    </dgm:pt>
    <dgm:pt modelId="{AF8BCF7F-64F7-4917-BF2A-4DCBA91DB831}" type="sibTrans" cxnId="{370D1EC3-7E58-4347-A97B-9A3E90144A41}">
      <dgm:prSet/>
      <dgm:spPr/>
      <dgm:t>
        <a:bodyPr/>
        <a:lstStyle/>
        <a:p>
          <a:endParaRPr lang="en-GB"/>
        </a:p>
      </dgm:t>
    </dgm:pt>
    <dgm:pt modelId="{1F230E16-3331-4AE6-ABF1-726153EEFD9C}">
      <dgm:prSet custT="1"/>
      <dgm:spPr/>
      <dgm:t>
        <a:bodyPr/>
        <a:lstStyle/>
        <a:p>
          <a:r>
            <a:rPr lang="en-US" sz="2000" dirty="0" smtClean="0"/>
            <a:t>Project managers at INEA</a:t>
          </a:r>
          <a:endParaRPr lang="en-GB" sz="2000" dirty="0"/>
        </a:p>
      </dgm:t>
    </dgm:pt>
    <dgm:pt modelId="{ED787664-A317-4E79-9368-AC581C044900}" type="parTrans" cxnId="{1CED0828-3C44-48F1-BA83-54FAEE2F8805}">
      <dgm:prSet/>
      <dgm:spPr/>
      <dgm:t>
        <a:bodyPr/>
        <a:lstStyle/>
        <a:p>
          <a:endParaRPr lang="en-GB"/>
        </a:p>
      </dgm:t>
    </dgm:pt>
    <dgm:pt modelId="{5EE3F3BE-D2F4-4C0B-83AF-B058ABA8D8EE}" type="sibTrans" cxnId="{1CED0828-3C44-48F1-BA83-54FAEE2F8805}">
      <dgm:prSet/>
      <dgm:spPr/>
      <dgm:t>
        <a:bodyPr/>
        <a:lstStyle/>
        <a:p>
          <a:endParaRPr lang="en-GB"/>
        </a:p>
      </dgm:t>
    </dgm:pt>
    <dgm:pt modelId="{F78BE4BB-FA3A-49AC-9126-E7F51B71DD4B}">
      <dgm:prSet custT="1"/>
      <dgm:spPr/>
      <dgm:t>
        <a:bodyPr/>
        <a:lstStyle/>
        <a:p>
          <a:r>
            <a:rPr lang="en-US" sz="2000" dirty="0" smtClean="0"/>
            <a:t>Discussion of FAQs</a:t>
          </a:r>
          <a:endParaRPr lang="en-GB" sz="2000" dirty="0"/>
        </a:p>
      </dgm:t>
    </dgm:pt>
    <dgm:pt modelId="{483F8131-1E4F-42F1-B4DB-508A979E4309}" type="parTrans" cxnId="{A7997756-ADF6-41A7-BE43-F6A68CFFCA23}">
      <dgm:prSet/>
      <dgm:spPr/>
      <dgm:t>
        <a:bodyPr/>
        <a:lstStyle/>
        <a:p>
          <a:endParaRPr lang="en-GB"/>
        </a:p>
      </dgm:t>
    </dgm:pt>
    <dgm:pt modelId="{2F1E48F8-0415-474B-9D59-2C22990214AB}" type="sibTrans" cxnId="{A7997756-ADF6-41A7-BE43-F6A68CFFCA23}">
      <dgm:prSet/>
      <dgm:spPr/>
      <dgm:t>
        <a:bodyPr/>
        <a:lstStyle/>
        <a:p>
          <a:endParaRPr lang="en-GB"/>
        </a:p>
      </dgm:t>
    </dgm:pt>
    <dgm:pt modelId="{5BFBEF2F-47B6-43C8-945F-FFD81F19A026}" type="pres">
      <dgm:prSet presAssocID="{D7C25517-12CD-4756-95FA-BE468E8B08C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3C37AF3-6A7F-44C2-8F51-4A5EBD293D02}" type="pres">
      <dgm:prSet presAssocID="{21F08A93-08FE-455F-B90F-A861D9567149}" presName="compNode" presStyleCnt="0"/>
      <dgm:spPr/>
    </dgm:pt>
    <dgm:pt modelId="{BC58E1FD-0C82-448E-A58B-93436B6388B0}" type="pres">
      <dgm:prSet presAssocID="{21F08A93-08FE-455F-B90F-A861D9567149}" presName="aNode" presStyleLbl="bgShp" presStyleIdx="0" presStyleCnt="3"/>
      <dgm:spPr/>
      <dgm:t>
        <a:bodyPr/>
        <a:lstStyle/>
        <a:p>
          <a:endParaRPr lang="en-GB"/>
        </a:p>
      </dgm:t>
    </dgm:pt>
    <dgm:pt modelId="{A89F2F87-A367-47F8-86EE-AA0D5ABD0CFF}" type="pres">
      <dgm:prSet presAssocID="{21F08A93-08FE-455F-B90F-A861D9567149}" presName="textNode" presStyleLbl="bgShp" presStyleIdx="0" presStyleCnt="3"/>
      <dgm:spPr/>
      <dgm:t>
        <a:bodyPr/>
        <a:lstStyle/>
        <a:p>
          <a:endParaRPr lang="en-GB"/>
        </a:p>
      </dgm:t>
    </dgm:pt>
    <dgm:pt modelId="{68359112-5F8B-4FA6-A273-C26641FC3840}" type="pres">
      <dgm:prSet presAssocID="{21F08A93-08FE-455F-B90F-A861D9567149}" presName="compChildNode" presStyleCnt="0"/>
      <dgm:spPr/>
    </dgm:pt>
    <dgm:pt modelId="{880078DC-762D-4671-AB25-FA5AB22E3E97}" type="pres">
      <dgm:prSet presAssocID="{21F08A93-08FE-455F-B90F-A861D9567149}" presName="theInnerList" presStyleCnt="0"/>
      <dgm:spPr/>
    </dgm:pt>
    <dgm:pt modelId="{4A897277-AA32-4B71-84AC-D80AFF065247}" type="pres">
      <dgm:prSet presAssocID="{FDBA821D-1AEC-4E4D-A190-C2CCC28C5921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9311B2-1266-48C3-A48D-E9D5B0D5B411}" type="pres">
      <dgm:prSet presAssocID="{21F08A93-08FE-455F-B90F-A861D9567149}" presName="aSpace" presStyleCnt="0"/>
      <dgm:spPr/>
    </dgm:pt>
    <dgm:pt modelId="{BCDCFBA8-4A27-40D5-BB4F-29D72A3DAEFA}" type="pres">
      <dgm:prSet presAssocID="{DA38F382-7A41-4938-960E-ACA398F40AB0}" presName="compNode" presStyleCnt="0"/>
      <dgm:spPr/>
    </dgm:pt>
    <dgm:pt modelId="{1335E1BC-982D-40DA-B9BC-86765AFEE0DC}" type="pres">
      <dgm:prSet presAssocID="{DA38F382-7A41-4938-960E-ACA398F40AB0}" presName="aNode" presStyleLbl="bgShp" presStyleIdx="1" presStyleCnt="3"/>
      <dgm:spPr/>
      <dgm:t>
        <a:bodyPr/>
        <a:lstStyle/>
        <a:p>
          <a:endParaRPr lang="en-GB"/>
        </a:p>
      </dgm:t>
    </dgm:pt>
    <dgm:pt modelId="{1778A36D-2088-4EF5-9CD6-CDB07985458D}" type="pres">
      <dgm:prSet presAssocID="{DA38F382-7A41-4938-960E-ACA398F40AB0}" presName="textNode" presStyleLbl="bgShp" presStyleIdx="1" presStyleCnt="3"/>
      <dgm:spPr/>
      <dgm:t>
        <a:bodyPr/>
        <a:lstStyle/>
        <a:p>
          <a:endParaRPr lang="en-GB"/>
        </a:p>
      </dgm:t>
    </dgm:pt>
    <dgm:pt modelId="{159EBDBD-4FA9-4138-BF1A-50F4F3AC8430}" type="pres">
      <dgm:prSet presAssocID="{DA38F382-7A41-4938-960E-ACA398F40AB0}" presName="compChildNode" presStyleCnt="0"/>
      <dgm:spPr/>
    </dgm:pt>
    <dgm:pt modelId="{C0B19427-8B9E-4B31-ABCA-28008A44056B}" type="pres">
      <dgm:prSet presAssocID="{DA38F382-7A41-4938-960E-ACA398F40AB0}" presName="theInnerList" presStyleCnt="0"/>
      <dgm:spPr/>
    </dgm:pt>
    <dgm:pt modelId="{D9EE1906-F63D-4204-9519-21303C5C21F4}" type="pres">
      <dgm:prSet presAssocID="{C9E31C6E-480C-4347-B174-3A49B7DF9C98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FAA6F1-956D-4956-A84E-1581E64CDEC3}" type="pres">
      <dgm:prSet presAssocID="{C9E31C6E-480C-4347-B174-3A49B7DF9C98}" presName="aSpace2" presStyleCnt="0"/>
      <dgm:spPr/>
    </dgm:pt>
    <dgm:pt modelId="{09E50CE3-8A01-4E7D-9A06-4A592C041CAB}" type="pres">
      <dgm:prSet presAssocID="{F78BE4BB-FA3A-49AC-9126-E7F51B71DD4B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9436A0-828A-4ACD-BBD6-2AD4326AC663}" type="pres">
      <dgm:prSet presAssocID="{DA38F382-7A41-4938-960E-ACA398F40AB0}" presName="aSpace" presStyleCnt="0"/>
      <dgm:spPr/>
    </dgm:pt>
    <dgm:pt modelId="{E32320FB-707D-49B4-AF81-DCE455DBFA28}" type="pres">
      <dgm:prSet presAssocID="{ACFA8B1D-6E64-4626-95D5-47419A463E61}" presName="compNode" presStyleCnt="0"/>
      <dgm:spPr/>
    </dgm:pt>
    <dgm:pt modelId="{B4B7F26E-C328-4442-BE2B-1CEC0B2CEDC1}" type="pres">
      <dgm:prSet presAssocID="{ACFA8B1D-6E64-4626-95D5-47419A463E61}" presName="aNode" presStyleLbl="bgShp" presStyleIdx="2" presStyleCnt="3"/>
      <dgm:spPr/>
      <dgm:t>
        <a:bodyPr/>
        <a:lstStyle/>
        <a:p>
          <a:endParaRPr lang="en-GB"/>
        </a:p>
      </dgm:t>
    </dgm:pt>
    <dgm:pt modelId="{6212DCF3-8B5C-4098-9101-427CA1DAEF1F}" type="pres">
      <dgm:prSet presAssocID="{ACFA8B1D-6E64-4626-95D5-47419A463E61}" presName="textNode" presStyleLbl="bgShp" presStyleIdx="2" presStyleCnt="3"/>
      <dgm:spPr/>
      <dgm:t>
        <a:bodyPr/>
        <a:lstStyle/>
        <a:p>
          <a:endParaRPr lang="en-GB"/>
        </a:p>
      </dgm:t>
    </dgm:pt>
    <dgm:pt modelId="{BBAF9343-B6EE-4420-8ED3-175D9A1461C9}" type="pres">
      <dgm:prSet presAssocID="{ACFA8B1D-6E64-4626-95D5-47419A463E61}" presName="compChildNode" presStyleCnt="0"/>
      <dgm:spPr/>
    </dgm:pt>
    <dgm:pt modelId="{ADB91DB8-3B72-4D31-B988-8860BFDCA8DD}" type="pres">
      <dgm:prSet presAssocID="{ACFA8B1D-6E64-4626-95D5-47419A463E61}" presName="theInnerList" presStyleCnt="0"/>
      <dgm:spPr/>
    </dgm:pt>
    <dgm:pt modelId="{B281B379-AE37-4FDC-AC30-78144D154E86}" type="pres">
      <dgm:prSet presAssocID="{EAA5852F-4B90-4B15-966F-331B8D660308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BD282B-4E95-41AC-BFA6-8E637E94F8BA}" type="pres">
      <dgm:prSet presAssocID="{EAA5852F-4B90-4B15-966F-331B8D660308}" presName="aSpace2" presStyleCnt="0"/>
      <dgm:spPr/>
    </dgm:pt>
    <dgm:pt modelId="{B47B13FC-01B0-4BE6-A779-943739267FBB}" type="pres">
      <dgm:prSet presAssocID="{1F230E16-3331-4AE6-ABF1-726153EEFD9C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9C7D8C6-B119-4824-8A0F-860E4A8F0CD2}" srcId="{D7C25517-12CD-4756-95FA-BE468E8B08CB}" destId="{DA38F382-7A41-4938-960E-ACA398F40AB0}" srcOrd="1" destOrd="0" parTransId="{0B677CFE-F428-422D-9DD0-DCBD1B9FAC48}" sibTransId="{1A2769F0-1CCF-4F93-941A-48964DD2705A}"/>
    <dgm:cxn modelId="{22307327-A009-40CD-B9D7-E937F9FBFB8D}" type="presOf" srcId="{DA38F382-7A41-4938-960E-ACA398F40AB0}" destId="{1778A36D-2088-4EF5-9CD6-CDB07985458D}" srcOrd="1" destOrd="0" presId="urn:microsoft.com/office/officeart/2005/8/layout/lProcess2"/>
    <dgm:cxn modelId="{DB35A27F-2F36-4E7A-B2A0-7BB8F1E097E9}" type="presOf" srcId="{DA38F382-7A41-4938-960E-ACA398F40AB0}" destId="{1335E1BC-982D-40DA-B9BC-86765AFEE0DC}" srcOrd="0" destOrd="0" presId="urn:microsoft.com/office/officeart/2005/8/layout/lProcess2"/>
    <dgm:cxn modelId="{BEF9888B-8469-4F8D-AFB5-A6AB68436A67}" srcId="{D7C25517-12CD-4756-95FA-BE468E8B08CB}" destId="{21F08A93-08FE-455F-B90F-A861D9567149}" srcOrd="0" destOrd="0" parTransId="{D50684E9-3F2D-46F6-BB9E-9A83F1280D74}" sibTransId="{F30C3695-8C23-4E52-8AF8-2103EF237B16}"/>
    <dgm:cxn modelId="{B7B5A7CA-C24A-4372-B7D7-4C00AED30A3E}" type="presOf" srcId="{FDBA821D-1AEC-4E4D-A190-C2CCC28C5921}" destId="{4A897277-AA32-4B71-84AC-D80AFF065247}" srcOrd="0" destOrd="0" presId="urn:microsoft.com/office/officeart/2005/8/layout/lProcess2"/>
    <dgm:cxn modelId="{5000B1FF-FA00-46CA-8FED-DBB2AA7566DB}" srcId="{21F08A93-08FE-455F-B90F-A861D9567149}" destId="{FDBA821D-1AEC-4E4D-A190-C2CCC28C5921}" srcOrd="0" destOrd="0" parTransId="{130B698D-DF1A-4CAC-B060-BE357F7B4955}" sibTransId="{353BF183-EE04-450B-A1AB-6560D730B10B}"/>
    <dgm:cxn modelId="{0150AEFE-F688-48F4-B5E9-3B86B35BC7E5}" type="presOf" srcId="{D7C25517-12CD-4756-95FA-BE468E8B08CB}" destId="{5BFBEF2F-47B6-43C8-945F-FFD81F19A026}" srcOrd="0" destOrd="0" presId="urn:microsoft.com/office/officeart/2005/8/layout/lProcess2"/>
    <dgm:cxn modelId="{8D46E1C3-3F16-4189-AF60-4DE41EAE9FBE}" type="presOf" srcId="{21F08A93-08FE-455F-B90F-A861D9567149}" destId="{BC58E1FD-0C82-448E-A58B-93436B6388B0}" srcOrd="0" destOrd="0" presId="urn:microsoft.com/office/officeart/2005/8/layout/lProcess2"/>
    <dgm:cxn modelId="{A7997756-ADF6-41A7-BE43-F6A68CFFCA23}" srcId="{DA38F382-7A41-4938-960E-ACA398F40AB0}" destId="{F78BE4BB-FA3A-49AC-9126-E7F51B71DD4B}" srcOrd="1" destOrd="0" parTransId="{483F8131-1E4F-42F1-B4DB-508A979E4309}" sibTransId="{2F1E48F8-0415-474B-9D59-2C22990214AB}"/>
    <dgm:cxn modelId="{BD9B4C9C-E7C8-46C6-B380-74B21F8C3EF2}" srcId="{D7C25517-12CD-4756-95FA-BE468E8B08CB}" destId="{ACFA8B1D-6E64-4626-95D5-47419A463E61}" srcOrd="2" destOrd="0" parTransId="{C48DF241-5232-42AD-9BE4-2A589A89737C}" sibTransId="{3CFB160A-D54E-417F-9081-EA3F85404EFC}"/>
    <dgm:cxn modelId="{1CED0828-3C44-48F1-BA83-54FAEE2F8805}" srcId="{ACFA8B1D-6E64-4626-95D5-47419A463E61}" destId="{1F230E16-3331-4AE6-ABF1-726153EEFD9C}" srcOrd="1" destOrd="0" parTransId="{ED787664-A317-4E79-9368-AC581C044900}" sibTransId="{5EE3F3BE-D2F4-4C0B-83AF-B058ABA8D8EE}"/>
    <dgm:cxn modelId="{958BB1FA-258F-40F4-8AEA-FFB6235830D1}" type="presOf" srcId="{C9E31C6E-480C-4347-B174-3A49B7DF9C98}" destId="{D9EE1906-F63D-4204-9519-21303C5C21F4}" srcOrd="0" destOrd="0" presId="urn:microsoft.com/office/officeart/2005/8/layout/lProcess2"/>
    <dgm:cxn modelId="{2CBAEF3B-0492-46DF-AC84-4E2124A20DE2}" type="presOf" srcId="{21F08A93-08FE-455F-B90F-A861D9567149}" destId="{A89F2F87-A367-47F8-86EE-AA0D5ABD0CFF}" srcOrd="1" destOrd="0" presId="urn:microsoft.com/office/officeart/2005/8/layout/lProcess2"/>
    <dgm:cxn modelId="{370D1EC3-7E58-4347-A97B-9A3E90144A41}" srcId="{ACFA8B1D-6E64-4626-95D5-47419A463E61}" destId="{EAA5852F-4B90-4B15-966F-331B8D660308}" srcOrd="0" destOrd="0" parTransId="{491CD7F5-3283-420D-8106-C8BCB4282DCC}" sibTransId="{AF8BCF7F-64F7-4917-BF2A-4DCBA91DB831}"/>
    <dgm:cxn modelId="{BD7962FF-25E3-4290-9B72-E601414B36A2}" srcId="{DA38F382-7A41-4938-960E-ACA398F40AB0}" destId="{C9E31C6E-480C-4347-B174-3A49B7DF9C98}" srcOrd="0" destOrd="0" parTransId="{76F78099-C5B4-485E-95B6-3C89ED19F263}" sibTransId="{3D14F342-5B16-4AB8-BE4E-F871BBE836D0}"/>
    <dgm:cxn modelId="{997828E3-6BEE-4C9C-A8D8-C50D744D3D7D}" type="presOf" srcId="{ACFA8B1D-6E64-4626-95D5-47419A463E61}" destId="{B4B7F26E-C328-4442-BE2B-1CEC0B2CEDC1}" srcOrd="0" destOrd="0" presId="urn:microsoft.com/office/officeart/2005/8/layout/lProcess2"/>
    <dgm:cxn modelId="{1F65C03D-7534-4CE4-A47B-863622A4CF49}" type="presOf" srcId="{EAA5852F-4B90-4B15-966F-331B8D660308}" destId="{B281B379-AE37-4FDC-AC30-78144D154E86}" srcOrd="0" destOrd="0" presId="urn:microsoft.com/office/officeart/2005/8/layout/lProcess2"/>
    <dgm:cxn modelId="{A8639623-0C71-480D-9B5B-7E3224A4885B}" type="presOf" srcId="{1F230E16-3331-4AE6-ABF1-726153EEFD9C}" destId="{B47B13FC-01B0-4BE6-A779-943739267FBB}" srcOrd="0" destOrd="0" presId="urn:microsoft.com/office/officeart/2005/8/layout/lProcess2"/>
    <dgm:cxn modelId="{6F391474-F42D-46D4-A676-4A41CA805DF2}" type="presOf" srcId="{F78BE4BB-FA3A-49AC-9126-E7F51B71DD4B}" destId="{09E50CE3-8A01-4E7D-9A06-4A592C041CAB}" srcOrd="0" destOrd="0" presId="urn:microsoft.com/office/officeart/2005/8/layout/lProcess2"/>
    <dgm:cxn modelId="{C8BA68C2-7CB6-4F32-B548-F2689B6BEA85}" type="presOf" srcId="{ACFA8B1D-6E64-4626-95D5-47419A463E61}" destId="{6212DCF3-8B5C-4098-9101-427CA1DAEF1F}" srcOrd="1" destOrd="0" presId="urn:microsoft.com/office/officeart/2005/8/layout/lProcess2"/>
    <dgm:cxn modelId="{28AB04A3-0951-4968-BA55-5275CCAF1423}" type="presParOf" srcId="{5BFBEF2F-47B6-43C8-945F-FFD81F19A026}" destId="{23C37AF3-6A7F-44C2-8F51-4A5EBD293D02}" srcOrd="0" destOrd="0" presId="urn:microsoft.com/office/officeart/2005/8/layout/lProcess2"/>
    <dgm:cxn modelId="{29C824DE-AF07-47DB-BFE7-1693FA2012A6}" type="presParOf" srcId="{23C37AF3-6A7F-44C2-8F51-4A5EBD293D02}" destId="{BC58E1FD-0C82-448E-A58B-93436B6388B0}" srcOrd="0" destOrd="0" presId="urn:microsoft.com/office/officeart/2005/8/layout/lProcess2"/>
    <dgm:cxn modelId="{04F49C81-ED03-4D1D-B11B-01D74A4DCE4B}" type="presParOf" srcId="{23C37AF3-6A7F-44C2-8F51-4A5EBD293D02}" destId="{A89F2F87-A367-47F8-86EE-AA0D5ABD0CFF}" srcOrd="1" destOrd="0" presId="urn:microsoft.com/office/officeart/2005/8/layout/lProcess2"/>
    <dgm:cxn modelId="{53509A8C-416E-4BDD-B66B-DF31F899C180}" type="presParOf" srcId="{23C37AF3-6A7F-44C2-8F51-4A5EBD293D02}" destId="{68359112-5F8B-4FA6-A273-C26641FC3840}" srcOrd="2" destOrd="0" presId="urn:microsoft.com/office/officeart/2005/8/layout/lProcess2"/>
    <dgm:cxn modelId="{21EF49DC-40CB-4BE6-81F3-67576BA2E564}" type="presParOf" srcId="{68359112-5F8B-4FA6-A273-C26641FC3840}" destId="{880078DC-762D-4671-AB25-FA5AB22E3E97}" srcOrd="0" destOrd="0" presId="urn:microsoft.com/office/officeart/2005/8/layout/lProcess2"/>
    <dgm:cxn modelId="{9BF5D5E3-0809-4D77-837C-98B50CDB8EC1}" type="presParOf" srcId="{880078DC-762D-4671-AB25-FA5AB22E3E97}" destId="{4A897277-AA32-4B71-84AC-D80AFF065247}" srcOrd="0" destOrd="0" presId="urn:microsoft.com/office/officeart/2005/8/layout/lProcess2"/>
    <dgm:cxn modelId="{DD5CD664-B8F6-4ED4-93AF-DDDAE2ECE45C}" type="presParOf" srcId="{5BFBEF2F-47B6-43C8-945F-FFD81F19A026}" destId="{9E9311B2-1266-48C3-A48D-E9D5B0D5B411}" srcOrd="1" destOrd="0" presId="urn:microsoft.com/office/officeart/2005/8/layout/lProcess2"/>
    <dgm:cxn modelId="{BCB39972-14DA-466D-851D-AE5F679F128E}" type="presParOf" srcId="{5BFBEF2F-47B6-43C8-945F-FFD81F19A026}" destId="{BCDCFBA8-4A27-40D5-BB4F-29D72A3DAEFA}" srcOrd="2" destOrd="0" presId="urn:microsoft.com/office/officeart/2005/8/layout/lProcess2"/>
    <dgm:cxn modelId="{A70084FD-ED60-4512-A512-B1820E78A07E}" type="presParOf" srcId="{BCDCFBA8-4A27-40D5-BB4F-29D72A3DAEFA}" destId="{1335E1BC-982D-40DA-B9BC-86765AFEE0DC}" srcOrd="0" destOrd="0" presId="urn:microsoft.com/office/officeart/2005/8/layout/lProcess2"/>
    <dgm:cxn modelId="{5FBFC7B3-2383-4E98-8B9B-097FF1BB081A}" type="presParOf" srcId="{BCDCFBA8-4A27-40D5-BB4F-29D72A3DAEFA}" destId="{1778A36D-2088-4EF5-9CD6-CDB07985458D}" srcOrd="1" destOrd="0" presId="urn:microsoft.com/office/officeart/2005/8/layout/lProcess2"/>
    <dgm:cxn modelId="{135B6682-D4C3-4E93-8B8C-5AF66EAEDD94}" type="presParOf" srcId="{BCDCFBA8-4A27-40D5-BB4F-29D72A3DAEFA}" destId="{159EBDBD-4FA9-4138-BF1A-50F4F3AC8430}" srcOrd="2" destOrd="0" presId="urn:microsoft.com/office/officeart/2005/8/layout/lProcess2"/>
    <dgm:cxn modelId="{34C369BB-1821-427D-B0A2-31A304844E4A}" type="presParOf" srcId="{159EBDBD-4FA9-4138-BF1A-50F4F3AC8430}" destId="{C0B19427-8B9E-4B31-ABCA-28008A44056B}" srcOrd="0" destOrd="0" presId="urn:microsoft.com/office/officeart/2005/8/layout/lProcess2"/>
    <dgm:cxn modelId="{879F37A5-DAC3-48FB-B948-B1A825C6E733}" type="presParOf" srcId="{C0B19427-8B9E-4B31-ABCA-28008A44056B}" destId="{D9EE1906-F63D-4204-9519-21303C5C21F4}" srcOrd="0" destOrd="0" presId="urn:microsoft.com/office/officeart/2005/8/layout/lProcess2"/>
    <dgm:cxn modelId="{F1D990F7-BED9-49F3-9334-87BF7C2B0DBF}" type="presParOf" srcId="{C0B19427-8B9E-4B31-ABCA-28008A44056B}" destId="{32FAA6F1-956D-4956-A84E-1581E64CDEC3}" srcOrd="1" destOrd="0" presId="urn:microsoft.com/office/officeart/2005/8/layout/lProcess2"/>
    <dgm:cxn modelId="{33C305EE-C90B-4EB4-AF30-39EA701A970B}" type="presParOf" srcId="{C0B19427-8B9E-4B31-ABCA-28008A44056B}" destId="{09E50CE3-8A01-4E7D-9A06-4A592C041CAB}" srcOrd="2" destOrd="0" presId="urn:microsoft.com/office/officeart/2005/8/layout/lProcess2"/>
    <dgm:cxn modelId="{DE871F64-1CE4-4877-9A98-C8438F2D8296}" type="presParOf" srcId="{5BFBEF2F-47B6-43C8-945F-FFD81F19A026}" destId="{A49436A0-828A-4ACD-BBD6-2AD4326AC663}" srcOrd="3" destOrd="0" presId="urn:microsoft.com/office/officeart/2005/8/layout/lProcess2"/>
    <dgm:cxn modelId="{EA537BDD-8D92-4E9D-B583-EEDC97B4C417}" type="presParOf" srcId="{5BFBEF2F-47B6-43C8-945F-FFD81F19A026}" destId="{E32320FB-707D-49B4-AF81-DCE455DBFA28}" srcOrd="4" destOrd="0" presId="urn:microsoft.com/office/officeart/2005/8/layout/lProcess2"/>
    <dgm:cxn modelId="{EB332796-F22A-4E13-963D-C683E374666C}" type="presParOf" srcId="{E32320FB-707D-49B4-AF81-DCE455DBFA28}" destId="{B4B7F26E-C328-4442-BE2B-1CEC0B2CEDC1}" srcOrd="0" destOrd="0" presId="urn:microsoft.com/office/officeart/2005/8/layout/lProcess2"/>
    <dgm:cxn modelId="{A3591C32-33D3-47C1-A6B7-F7751BDD8B26}" type="presParOf" srcId="{E32320FB-707D-49B4-AF81-DCE455DBFA28}" destId="{6212DCF3-8B5C-4098-9101-427CA1DAEF1F}" srcOrd="1" destOrd="0" presId="urn:microsoft.com/office/officeart/2005/8/layout/lProcess2"/>
    <dgm:cxn modelId="{709CC823-C735-438D-AD30-6E1A6C578744}" type="presParOf" srcId="{E32320FB-707D-49B4-AF81-DCE455DBFA28}" destId="{BBAF9343-B6EE-4420-8ED3-175D9A1461C9}" srcOrd="2" destOrd="0" presId="urn:microsoft.com/office/officeart/2005/8/layout/lProcess2"/>
    <dgm:cxn modelId="{EA40EFB5-44C7-438E-8ADA-1D74CB88CA32}" type="presParOf" srcId="{BBAF9343-B6EE-4420-8ED3-175D9A1461C9}" destId="{ADB91DB8-3B72-4D31-B988-8860BFDCA8DD}" srcOrd="0" destOrd="0" presId="urn:microsoft.com/office/officeart/2005/8/layout/lProcess2"/>
    <dgm:cxn modelId="{863EA1B0-933B-4E61-B847-C59A21652E34}" type="presParOf" srcId="{ADB91DB8-3B72-4D31-B988-8860BFDCA8DD}" destId="{B281B379-AE37-4FDC-AC30-78144D154E86}" srcOrd="0" destOrd="0" presId="urn:microsoft.com/office/officeart/2005/8/layout/lProcess2"/>
    <dgm:cxn modelId="{56801AB5-4BF9-4141-9FD4-7174A75B8C97}" type="presParOf" srcId="{ADB91DB8-3B72-4D31-B988-8860BFDCA8DD}" destId="{0CBD282B-4E95-41AC-BFA6-8E637E94F8BA}" srcOrd="1" destOrd="0" presId="urn:microsoft.com/office/officeart/2005/8/layout/lProcess2"/>
    <dgm:cxn modelId="{5D4C7100-84B4-4D1D-8583-5757D30F10B5}" type="presParOf" srcId="{ADB91DB8-3B72-4D31-B988-8860BFDCA8DD}" destId="{B47B13FC-01B0-4BE6-A779-943739267FB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25517-12CD-4756-95FA-BE468E8B08CB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4C52B1AE-27A0-43C9-BD44-4E2267954905}">
      <dgm:prSet phldrT="[Text]"/>
      <dgm:spPr/>
      <dgm:t>
        <a:bodyPr/>
        <a:lstStyle/>
        <a:p>
          <a:r>
            <a:rPr lang="en-US" dirty="0" smtClean="0"/>
            <a:t>Volume of at least EUR 10 billion until 2030 (at EUR 20 carbon price)</a:t>
          </a:r>
          <a:endParaRPr lang="en-GB" dirty="0"/>
        </a:p>
      </dgm:t>
    </dgm:pt>
    <dgm:pt modelId="{2E89B551-88B4-4E1B-9B02-BA922A4B5255}" type="parTrans" cxnId="{C4293110-88C7-486B-83C0-6C6B789381CC}">
      <dgm:prSet/>
      <dgm:spPr/>
      <dgm:t>
        <a:bodyPr/>
        <a:lstStyle/>
        <a:p>
          <a:endParaRPr lang="en-GB"/>
        </a:p>
      </dgm:t>
    </dgm:pt>
    <dgm:pt modelId="{072B34BC-7A26-44EA-BD55-CE65841E4CCD}" type="sibTrans" cxnId="{C4293110-88C7-486B-83C0-6C6B789381CC}">
      <dgm:prSet/>
      <dgm:spPr/>
      <dgm:t>
        <a:bodyPr/>
        <a:lstStyle/>
        <a:p>
          <a:endParaRPr lang="en-GB"/>
        </a:p>
      </dgm:t>
    </dgm:pt>
    <dgm:pt modelId="{21F08A93-08FE-455F-B90F-A861D9567149}">
      <dgm:prSet phldrT="[Text]"/>
      <dgm:spPr/>
      <dgm:t>
        <a:bodyPr/>
        <a:lstStyle/>
        <a:p>
          <a:r>
            <a:rPr lang="en-US" dirty="0" smtClean="0"/>
            <a:t>Support of up to 60% of additional costs related to innovative technology</a:t>
          </a:r>
          <a:endParaRPr lang="en-GB" dirty="0"/>
        </a:p>
      </dgm:t>
    </dgm:pt>
    <dgm:pt modelId="{D50684E9-3F2D-46F6-BB9E-9A83F1280D74}" type="parTrans" cxnId="{BEF9888B-8469-4F8D-AFB5-A6AB68436A67}">
      <dgm:prSet/>
      <dgm:spPr/>
      <dgm:t>
        <a:bodyPr/>
        <a:lstStyle/>
        <a:p>
          <a:endParaRPr lang="en-GB"/>
        </a:p>
      </dgm:t>
    </dgm:pt>
    <dgm:pt modelId="{F30C3695-8C23-4E52-8AF8-2103EF237B16}" type="sibTrans" cxnId="{BEF9888B-8469-4F8D-AFB5-A6AB68436A67}">
      <dgm:prSet/>
      <dgm:spPr/>
      <dgm:t>
        <a:bodyPr/>
        <a:lstStyle/>
        <a:p>
          <a:endParaRPr lang="en-GB"/>
        </a:p>
      </dgm:t>
    </dgm:pt>
    <dgm:pt modelId="{EFA9A055-0F05-44BF-AA5C-F807D0766DDF}">
      <dgm:prSet/>
      <dgm:spPr/>
      <dgm:t>
        <a:bodyPr/>
        <a:lstStyle/>
        <a:p>
          <a:r>
            <a:rPr lang="en-US" dirty="0" smtClean="0"/>
            <a:t>Support of additional capital </a:t>
          </a:r>
          <a:r>
            <a:rPr lang="en-US" u="sng" dirty="0" smtClean="0"/>
            <a:t>and</a:t>
          </a:r>
          <a:r>
            <a:rPr lang="en-US" dirty="0" smtClean="0"/>
            <a:t> operating costs (up to 10 years)</a:t>
          </a:r>
          <a:endParaRPr lang="en-GB" dirty="0"/>
        </a:p>
      </dgm:t>
    </dgm:pt>
    <dgm:pt modelId="{F8A92603-4C71-4A63-A75E-C09077805434}" type="parTrans" cxnId="{ACF8BFF4-9A3D-414E-8A70-9C8AE319B90E}">
      <dgm:prSet/>
      <dgm:spPr/>
      <dgm:t>
        <a:bodyPr/>
        <a:lstStyle/>
        <a:p>
          <a:endParaRPr lang="en-GB"/>
        </a:p>
      </dgm:t>
    </dgm:pt>
    <dgm:pt modelId="{7D745966-9C36-43C3-B416-5D4580BF8D65}" type="sibTrans" cxnId="{ACF8BFF4-9A3D-414E-8A70-9C8AE319B90E}">
      <dgm:prSet/>
      <dgm:spPr/>
      <dgm:t>
        <a:bodyPr/>
        <a:lstStyle/>
        <a:p>
          <a:endParaRPr lang="en-GB"/>
        </a:p>
      </dgm:t>
    </dgm:pt>
    <dgm:pt modelId="{DA38F382-7A41-4938-960E-ACA398F40AB0}">
      <dgm:prSet/>
      <dgm:spPr/>
      <dgm:t>
        <a:bodyPr/>
        <a:lstStyle/>
        <a:p>
          <a:r>
            <a:rPr lang="en-US" dirty="0" smtClean="0"/>
            <a:t>Financed from the revenues of the EU Emissions Trading System</a:t>
          </a:r>
          <a:endParaRPr lang="en-GB" dirty="0"/>
        </a:p>
      </dgm:t>
    </dgm:pt>
    <dgm:pt modelId="{0B677CFE-F428-422D-9DD0-DCBD1B9FAC48}" type="parTrans" cxnId="{99C7D8C6-B119-4824-8A0F-860E4A8F0CD2}">
      <dgm:prSet/>
      <dgm:spPr/>
      <dgm:t>
        <a:bodyPr/>
        <a:lstStyle/>
        <a:p>
          <a:endParaRPr lang="en-GB"/>
        </a:p>
      </dgm:t>
    </dgm:pt>
    <dgm:pt modelId="{1A2769F0-1CCF-4F93-941A-48964DD2705A}" type="sibTrans" cxnId="{99C7D8C6-B119-4824-8A0F-860E4A8F0CD2}">
      <dgm:prSet/>
      <dgm:spPr/>
      <dgm:t>
        <a:bodyPr/>
        <a:lstStyle/>
        <a:p>
          <a:endParaRPr lang="en-GB"/>
        </a:p>
      </dgm:t>
    </dgm:pt>
    <dgm:pt modelId="{73B501A9-6855-41CD-B0AA-756D1A888E61}">
      <dgm:prSet/>
      <dgm:spPr/>
      <dgm:t>
        <a:bodyPr/>
        <a:lstStyle/>
        <a:p>
          <a:r>
            <a:rPr lang="en-US" dirty="0" smtClean="0"/>
            <a:t>First call in mid-2020 with a volume of EUR 1 billion</a:t>
          </a:r>
          <a:endParaRPr lang="en-GB" dirty="0"/>
        </a:p>
      </dgm:t>
    </dgm:pt>
    <dgm:pt modelId="{B9E76275-05B7-4B76-A23B-CA2CF883D5E6}" type="parTrans" cxnId="{54C9DF87-A8CC-4455-8725-91681F473F33}">
      <dgm:prSet/>
      <dgm:spPr/>
      <dgm:t>
        <a:bodyPr/>
        <a:lstStyle/>
        <a:p>
          <a:endParaRPr lang="en-GB"/>
        </a:p>
      </dgm:t>
    </dgm:pt>
    <dgm:pt modelId="{0B518E44-4F51-4279-BFA0-96E85AE46F3F}" type="sibTrans" cxnId="{54C9DF87-A8CC-4455-8725-91681F473F33}">
      <dgm:prSet/>
      <dgm:spPr/>
      <dgm:t>
        <a:bodyPr/>
        <a:lstStyle/>
        <a:p>
          <a:endParaRPr lang="en-GB"/>
        </a:p>
      </dgm:t>
    </dgm:pt>
    <dgm:pt modelId="{C8E14735-C945-4373-9CE0-966F25057527}">
      <dgm:prSet/>
      <dgm:spPr/>
      <dgm:t>
        <a:bodyPr/>
        <a:lstStyle/>
        <a:p>
          <a:r>
            <a:rPr lang="en-US" dirty="0" smtClean="0"/>
            <a:t>Renewable energy</a:t>
          </a:r>
        </a:p>
        <a:p>
          <a:r>
            <a:rPr lang="en-US" dirty="0" smtClean="0"/>
            <a:t>CCS and CCU</a:t>
          </a:r>
        </a:p>
        <a:p>
          <a:r>
            <a:rPr lang="en-US" dirty="0" smtClean="0"/>
            <a:t>Industry</a:t>
          </a:r>
        </a:p>
        <a:p>
          <a:r>
            <a:rPr lang="en-US" dirty="0" smtClean="0"/>
            <a:t>Storage</a:t>
          </a:r>
          <a:endParaRPr lang="en-GB" dirty="0"/>
        </a:p>
      </dgm:t>
    </dgm:pt>
    <dgm:pt modelId="{43CC97B5-B666-46C4-AF10-FD08120EE837}" type="parTrans" cxnId="{61BFB1C1-C8E9-4E66-98A5-4C8C00C4E842}">
      <dgm:prSet/>
      <dgm:spPr/>
      <dgm:t>
        <a:bodyPr/>
        <a:lstStyle/>
        <a:p>
          <a:endParaRPr lang="en-GB"/>
        </a:p>
      </dgm:t>
    </dgm:pt>
    <dgm:pt modelId="{A194D4C2-730E-448F-B7B8-0AB25BE7D447}" type="sibTrans" cxnId="{61BFB1C1-C8E9-4E66-98A5-4C8C00C4E842}">
      <dgm:prSet/>
      <dgm:spPr/>
      <dgm:t>
        <a:bodyPr/>
        <a:lstStyle/>
        <a:p>
          <a:endParaRPr lang="en-GB"/>
        </a:p>
      </dgm:t>
    </dgm:pt>
    <dgm:pt modelId="{F4E12740-6BA4-4F1C-8AF7-407882D4D0DC}" type="pres">
      <dgm:prSet presAssocID="{D7C25517-12CD-4756-95FA-BE468E8B08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7661D73-AE59-42EA-9CE4-D52B2E984220}" type="pres">
      <dgm:prSet presAssocID="{4C52B1AE-27A0-43C9-BD44-4E226795490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6EE8B0-D1A9-4D6E-B034-26E00F60DAF1}" type="pres">
      <dgm:prSet presAssocID="{072B34BC-7A26-44EA-BD55-CE65841E4CCD}" presName="sibTrans" presStyleCnt="0"/>
      <dgm:spPr/>
      <dgm:t>
        <a:bodyPr/>
        <a:lstStyle/>
        <a:p>
          <a:endParaRPr lang="en-GB"/>
        </a:p>
      </dgm:t>
    </dgm:pt>
    <dgm:pt modelId="{43A41875-91BA-41A7-A938-989DA1984A60}" type="pres">
      <dgm:prSet presAssocID="{21F08A93-08FE-455F-B90F-A861D956714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B54923-9BC0-42CA-AE04-25F4267AEAA2}" type="pres">
      <dgm:prSet presAssocID="{F30C3695-8C23-4E52-8AF8-2103EF237B16}" presName="sibTrans" presStyleCnt="0"/>
      <dgm:spPr/>
      <dgm:t>
        <a:bodyPr/>
        <a:lstStyle/>
        <a:p>
          <a:endParaRPr lang="en-GB"/>
        </a:p>
      </dgm:t>
    </dgm:pt>
    <dgm:pt modelId="{0F4562C9-F37C-40B8-82D8-4DF5CF6B0845}" type="pres">
      <dgm:prSet presAssocID="{C8E14735-C945-4373-9CE0-966F2505752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90AF67-53CE-4A48-9B46-0F84A8AD0EAE}" type="pres">
      <dgm:prSet presAssocID="{A194D4C2-730E-448F-B7B8-0AB25BE7D447}" presName="sibTrans" presStyleCnt="0"/>
      <dgm:spPr/>
    </dgm:pt>
    <dgm:pt modelId="{86E9A2B7-A8FB-499E-BA91-A09774629699}" type="pres">
      <dgm:prSet presAssocID="{DA38F382-7A41-4938-960E-ACA398F40AB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873C13-4454-4EC9-8CAF-968621893150}" type="pres">
      <dgm:prSet presAssocID="{1A2769F0-1CCF-4F93-941A-48964DD2705A}" presName="sibTrans" presStyleCnt="0"/>
      <dgm:spPr/>
      <dgm:t>
        <a:bodyPr/>
        <a:lstStyle/>
        <a:p>
          <a:endParaRPr lang="en-GB"/>
        </a:p>
      </dgm:t>
    </dgm:pt>
    <dgm:pt modelId="{E45B2F72-281C-437A-860E-3FAE7142AF1D}" type="pres">
      <dgm:prSet presAssocID="{EFA9A055-0F05-44BF-AA5C-F807D0766DD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7A64C0-3999-4727-AA64-AAF3F40529A5}" type="pres">
      <dgm:prSet presAssocID="{7D745966-9C36-43C3-B416-5D4580BF8D65}" presName="sibTrans" presStyleCnt="0"/>
      <dgm:spPr/>
      <dgm:t>
        <a:bodyPr/>
        <a:lstStyle/>
        <a:p>
          <a:endParaRPr lang="en-GB"/>
        </a:p>
      </dgm:t>
    </dgm:pt>
    <dgm:pt modelId="{0D836AE5-197A-402F-91BC-F8C58C93528B}" type="pres">
      <dgm:prSet presAssocID="{73B501A9-6855-41CD-B0AA-756D1A888E6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6A35BA-A539-416F-8D1C-CCE39C9F15BB}" type="presOf" srcId="{73B501A9-6855-41CD-B0AA-756D1A888E61}" destId="{0D836AE5-197A-402F-91BC-F8C58C93528B}" srcOrd="0" destOrd="0" presId="urn:microsoft.com/office/officeart/2005/8/layout/default"/>
    <dgm:cxn modelId="{A51AF72C-F5E3-421B-939F-DE1CC06BC188}" type="presOf" srcId="{D7C25517-12CD-4756-95FA-BE468E8B08CB}" destId="{F4E12740-6BA4-4F1C-8AF7-407882D4D0DC}" srcOrd="0" destOrd="0" presId="urn:microsoft.com/office/officeart/2005/8/layout/default"/>
    <dgm:cxn modelId="{F1C5FE9F-93A9-4413-86E5-3877C280FA8A}" type="presOf" srcId="{21F08A93-08FE-455F-B90F-A861D9567149}" destId="{43A41875-91BA-41A7-A938-989DA1984A60}" srcOrd="0" destOrd="0" presId="urn:microsoft.com/office/officeart/2005/8/layout/default"/>
    <dgm:cxn modelId="{C4293110-88C7-486B-83C0-6C6B789381CC}" srcId="{D7C25517-12CD-4756-95FA-BE468E8B08CB}" destId="{4C52B1AE-27A0-43C9-BD44-4E2267954905}" srcOrd="0" destOrd="0" parTransId="{2E89B551-88B4-4E1B-9B02-BA922A4B5255}" sibTransId="{072B34BC-7A26-44EA-BD55-CE65841E4CCD}"/>
    <dgm:cxn modelId="{38BC0B29-A053-4B2F-B7BF-E964FA4B12C4}" type="presOf" srcId="{EFA9A055-0F05-44BF-AA5C-F807D0766DDF}" destId="{E45B2F72-281C-437A-860E-3FAE7142AF1D}" srcOrd="0" destOrd="0" presId="urn:microsoft.com/office/officeart/2005/8/layout/default"/>
    <dgm:cxn modelId="{99C7D8C6-B119-4824-8A0F-860E4A8F0CD2}" srcId="{D7C25517-12CD-4756-95FA-BE468E8B08CB}" destId="{DA38F382-7A41-4938-960E-ACA398F40AB0}" srcOrd="3" destOrd="0" parTransId="{0B677CFE-F428-422D-9DD0-DCBD1B9FAC48}" sibTransId="{1A2769F0-1CCF-4F93-941A-48964DD2705A}"/>
    <dgm:cxn modelId="{CA3640DF-A63A-47EC-8885-AC0507B6439C}" type="presOf" srcId="{DA38F382-7A41-4938-960E-ACA398F40AB0}" destId="{86E9A2B7-A8FB-499E-BA91-A09774629699}" srcOrd="0" destOrd="0" presId="urn:microsoft.com/office/officeart/2005/8/layout/default"/>
    <dgm:cxn modelId="{BEF9888B-8469-4F8D-AFB5-A6AB68436A67}" srcId="{D7C25517-12CD-4756-95FA-BE468E8B08CB}" destId="{21F08A93-08FE-455F-B90F-A861D9567149}" srcOrd="1" destOrd="0" parTransId="{D50684E9-3F2D-46F6-BB9E-9A83F1280D74}" sibTransId="{F30C3695-8C23-4E52-8AF8-2103EF237B16}"/>
    <dgm:cxn modelId="{C6BCFBA3-D423-4C16-AF66-CCAA5F3FBF46}" type="presOf" srcId="{C8E14735-C945-4373-9CE0-966F25057527}" destId="{0F4562C9-F37C-40B8-82D8-4DF5CF6B0845}" srcOrd="0" destOrd="0" presId="urn:microsoft.com/office/officeart/2005/8/layout/default"/>
    <dgm:cxn modelId="{54C9DF87-A8CC-4455-8725-91681F473F33}" srcId="{D7C25517-12CD-4756-95FA-BE468E8B08CB}" destId="{73B501A9-6855-41CD-B0AA-756D1A888E61}" srcOrd="5" destOrd="0" parTransId="{B9E76275-05B7-4B76-A23B-CA2CF883D5E6}" sibTransId="{0B518E44-4F51-4279-BFA0-96E85AE46F3F}"/>
    <dgm:cxn modelId="{0B528CA3-FCE1-4186-9810-96EA61AA8A4B}" type="presOf" srcId="{4C52B1AE-27A0-43C9-BD44-4E2267954905}" destId="{D7661D73-AE59-42EA-9CE4-D52B2E984220}" srcOrd="0" destOrd="0" presId="urn:microsoft.com/office/officeart/2005/8/layout/default"/>
    <dgm:cxn modelId="{ACF8BFF4-9A3D-414E-8A70-9C8AE319B90E}" srcId="{D7C25517-12CD-4756-95FA-BE468E8B08CB}" destId="{EFA9A055-0F05-44BF-AA5C-F807D0766DDF}" srcOrd="4" destOrd="0" parTransId="{F8A92603-4C71-4A63-A75E-C09077805434}" sibTransId="{7D745966-9C36-43C3-B416-5D4580BF8D65}"/>
    <dgm:cxn modelId="{61BFB1C1-C8E9-4E66-98A5-4C8C00C4E842}" srcId="{D7C25517-12CD-4756-95FA-BE468E8B08CB}" destId="{C8E14735-C945-4373-9CE0-966F25057527}" srcOrd="2" destOrd="0" parTransId="{43CC97B5-B666-46C4-AF10-FD08120EE837}" sibTransId="{A194D4C2-730E-448F-B7B8-0AB25BE7D447}"/>
    <dgm:cxn modelId="{452735D3-1C2D-42FA-9C60-ABEB6E19F137}" type="presParOf" srcId="{F4E12740-6BA4-4F1C-8AF7-407882D4D0DC}" destId="{D7661D73-AE59-42EA-9CE4-D52B2E984220}" srcOrd="0" destOrd="0" presId="urn:microsoft.com/office/officeart/2005/8/layout/default"/>
    <dgm:cxn modelId="{A9009F97-67C6-44D2-ABEA-54896FC2DD66}" type="presParOf" srcId="{F4E12740-6BA4-4F1C-8AF7-407882D4D0DC}" destId="{A76EE8B0-D1A9-4D6E-B034-26E00F60DAF1}" srcOrd="1" destOrd="0" presId="urn:microsoft.com/office/officeart/2005/8/layout/default"/>
    <dgm:cxn modelId="{CEFB4A96-DB81-4755-A925-4697AB0E7C3D}" type="presParOf" srcId="{F4E12740-6BA4-4F1C-8AF7-407882D4D0DC}" destId="{43A41875-91BA-41A7-A938-989DA1984A60}" srcOrd="2" destOrd="0" presId="urn:microsoft.com/office/officeart/2005/8/layout/default"/>
    <dgm:cxn modelId="{7E57C6FE-8DB3-4522-9A10-8329DC3C26D7}" type="presParOf" srcId="{F4E12740-6BA4-4F1C-8AF7-407882D4D0DC}" destId="{3BB54923-9BC0-42CA-AE04-25F4267AEAA2}" srcOrd="3" destOrd="0" presId="urn:microsoft.com/office/officeart/2005/8/layout/default"/>
    <dgm:cxn modelId="{F882E869-0FDE-4A5B-B5C9-2357C9FE9814}" type="presParOf" srcId="{F4E12740-6BA4-4F1C-8AF7-407882D4D0DC}" destId="{0F4562C9-F37C-40B8-82D8-4DF5CF6B0845}" srcOrd="4" destOrd="0" presId="urn:microsoft.com/office/officeart/2005/8/layout/default"/>
    <dgm:cxn modelId="{107E2389-8186-43EB-98D3-8CEE4EA11F6F}" type="presParOf" srcId="{F4E12740-6BA4-4F1C-8AF7-407882D4D0DC}" destId="{E490AF67-53CE-4A48-9B46-0F84A8AD0EAE}" srcOrd="5" destOrd="0" presId="urn:microsoft.com/office/officeart/2005/8/layout/default"/>
    <dgm:cxn modelId="{A92ECD8C-7318-47D1-B8B2-1FD039874D72}" type="presParOf" srcId="{F4E12740-6BA4-4F1C-8AF7-407882D4D0DC}" destId="{86E9A2B7-A8FB-499E-BA91-A09774629699}" srcOrd="6" destOrd="0" presId="urn:microsoft.com/office/officeart/2005/8/layout/default"/>
    <dgm:cxn modelId="{82A2D147-32D3-46C4-9C7C-F90D970F58E7}" type="presParOf" srcId="{F4E12740-6BA4-4F1C-8AF7-407882D4D0DC}" destId="{8E873C13-4454-4EC9-8CAF-968621893150}" srcOrd="7" destOrd="0" presId="urn:microsoft.com/office/officeart/2005/8/layout/default"/>
    <dgm:cxn modelId="{8CAF7C7F-44E4-4497-8A72-1B2A311BDA59}" type="presParOf" srcId="{F4E12740-6BA4-4F1C-8AF7-407882D4D0DC}" destId="{E45B2F72-281C-437A-860E-3FAE7142AF1D}" srcOrd="8" destOrd="0" presId="urn:microsoft.com/office/officeart/2005/8/layout/default"/>
    <dgm:cxn modelId="{A798B187-18DA-48E1-8D26-B5AAE8809B58}" type="presParOf" srcId="{F4E12740-6BA4-4F1C-8AF7-407882D4D0DC}" destId="{C27A64C0-3999-4727-AA64-AAF3F40529A5}" srcOrd="9" destOrd="0" presId="urn:microsoft.com/office/officeart/2005/8/layout/default"/>
    <dgm:cxn modelId="{72FD5792-8692-461B-B856-FD8D238326C9}" type="presParOf" srcId="{F4E12740-6BA4-4F1C-8AF7-407882D4D0DC}" destId="{0D836AE5-197A-402F-91BC-F8C58C93528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C25517-12CD-4756-95FA-BE468E8B08CB}" type="doc">
      <dgm:prSet loTypeId="urn:microsoft.com/office/officeart/2005/8/layout/hList6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4C52B1AE-27A0-43C9-BD44-4E2267954905}">
      <dgm:prSet phldrT="[Text]" custT="1"/>
      <dgm:spPr>
        <a:gradFill flip="none" rotWithShape="0">
          <a:gsLst>
            <a:gs pos="0">
              <a:schemeClr val="accent5">
                <a:lumMod val="50000"/>
                <a:shade val="30000"/>
                <a:satMod val="115000"/>
              </a:schemeClr>
            </a:gs>
            <a:gs pos="50000">
              <a:schemeClr val="accent5">
                <a:lumMod val="50000"/>
                <a:shade val="67500"/>
                <a:satMod val="115000"/>
              </a:schemeClr>
            </a:gs>
            <a:gs pos="100000">
              <a:schemeClr val="accent5">
                <a:lumMod val="50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2800" dirty="0" smtClean="0"/>
            <a:t>GHG emissions avoidance</a:t>
          </a:r>
          <a:endParaRPr lang="en-GB" sz="2800" dirty="0"/>
        </a:p>
      </dgm:t>
    </dgm:pt>
    <dgm:pt modelId="{2E89B551-88B4-4E1B-9B02-BA922A4B5255}" type="parTrans" cxnId="{C4293110-88C7-486B-83C0-6C6B789381CC}">
      <dgm:prSet/>
      <dgm:spPr/>
      <dgm:t>
        <a:bodyPr/>
        <a:lstStyle/>
        <a:p>
          <a:endParaRPr lang="en-GB"/>
        </a:p>
      </dgm:t>
    </dgm:pt>
    <dgm:pt modelId="{072B34BC-7A26-44EA-BD55-CE65841E4CCD}" type="sibTrans" cxnId="{C4293110-88C7-486B-83C0-6C6B789381CC}">
      <dgm:prSet/>
      <dgm:spPr/>
      <dgm:t>
        <a:bodyPr/>
        <a:lstStyle/>
        <a:p>
          <a:endParaRPr lang="en-GB"/>
        </a:p>
      </dgm:t>
    </dgm:pt>
    <dgm:pt modelId="{21F08A93-08FE-455F-B90F-A861D9567149}">
      <dgm:prSet phldrT="[Text]" custT="1"/>
      <dgm:spPr>
        <a:gradFill flip="none" rotWithShape="0">
          <a:gsLst>
            <a:gs pos="10000">
              <a:srgbClr val="0070C0"/>
            </a:gs>
            <a:gs pos="68000">
              <a:srgbClr val="84B4E0"/>
            </a:gs>
            <a:gs pos="93000">
              <a:schemeClr val="accent5">
                <a:hueOff val="1628513"/>
                <a:satOff val="5598"/>
                <a:lumOff val="-26863"/>
                <a:tint val="44500"/>
                <a:satMod val="160000"/>
              </a:schemeClr>
            </a:gs>
            <a:gs pos="100000">
              <a:schemeClr val="accent5">
                <a:hueOff val="1628513"/>
                <a:satOff val="5598"/>
                <a:lumOff val="-26863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2800" dirty="0" smtClean="0"/>
            <a:t>Degree of innovation</a:t>
          </a:r>
          <a:endParaRPr lang="en-GB" sz="3600" dirty="0"/>
        </a:p>
      </dgm:t>
    </dgm:pt>
    <dgm:pt modelId="{D50684E9-3F2D-46F6-BB9E-9A83F1280D74}" type="parTrans" cxnId="{BEF9888B-8469-4F8D-AFB5-A6AB68436A67}">
      <dgm:prSet/>
      <dgm:spPr/>
      <dgm:t>
        <a:bodyPr/>
        <a:lstStyle/>
        <a:p>
          <a:endParaRPr lang="en-GB"/>
        </a:p>
      </dgm:t>
    </dgm:pt>
    <dgm:pt modelId="{F30C3695-8C23-4E52-8AF8-2103EF237B16}" type="sibTrans" cxnId="{BEF9888B-8469-4F8D-AFB5-A6AB68436A67}">
      <dgm:prSet/>
      <dgm:spPr/>
      <dgm:t>
        <a:bodyPr/>
        <a:lstStyle/>
        <a:p>
          <a:endParaRPr lang="en-GB"/>
        </a:p>
      </dgm:t>
    </dgm:pt>
    <dgm:pt modelId="{EFA9A055-0F05-44BF-AA5C-F807D0766DDF}">
      <dgm:prSet custT="1"/>
      <dgm:spPr>
        <a:gradFill flip="none" rotWithShape="0">
          <a:gsLst>
            <a:gs pos="0">
              <a:schemeClr val="accent5">
                <a:hueOff val="3257026"/>
                <a:satOff val="11196"/>
                <a:lumOff val="-53726"/>
                <a:tint val="66000"/>
                <a:satMod val="160000"/>
              </a:schemeClr>
            </a:gs>
            <a:gs pos="33000">
              <a:srgbClr val="7030A0"/>
            </a:gs>
            <a:gs pos="100000">
              <a:schemeClr val="accent5">
                <a:hueOff val="3257026"/>
                <a:satOff val="11196"/>
                <a:lumOff val="-53726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2800" dirty="0" smtClean="0"/>
            <a:t>Project maturity</a:t>
          </a:r>
          <a:endParaRPr lang="en-GB" sz="2800" dirty="0"/>
        </a:p>
      </dgm:t>
    </dgm:pt>
    <dgm:pt modelId="{F8A92603-4C71-4A63-A75E-C09077805434}" type="parTrans" cxnId="{ACF8BFF4-9A3D-414E-8A70-9C8AE319B90E}">
      <dgm:prSet/>
      <dgm:spPr/>
      <dgm:t>
        <a:bodyPr/>
        <a:lstStyle/>
        <a:p>
          <a:endParaRPr lang="en-GB"/>
        </a:p>
      </dgm:t>
    </dgm:pt>
    <dgm:pt modelId="{7D745966-9C36-43C3-B416-5D4580BF8D65}" type="sibTrans" cxnId="{ACF8BFF4-9A3D-414E-8A70-9C8AE319B90E}">
      <dgm:prSet/>
      <dgm:spPr/>
      <dgm:t>
        <a:bodyPr/>
        <a:lstStyle/>
        <a:p>
          <a:endParaRPr lang="en-GB"/>
        </a:p>
      </dgm:t>
    </dgm:pt>
    <dgm:pt modelId="{F2CD0284-EA19-444E-AD73-B1E285607007}">
      <dgm:prSet phldrT="[Text]" custT="1"/>
      <dgm:spPr>
        <a:gradFill flip="none" rotWithShape="0">
          <a:gsLst>
            <a:gs pos="0">
              <a:schemeClr val="accent5">
                <a:lumMod val="50000"/>
                <a:shade val="30000"/>
                <a:satMod val="115000"/>
              </a:schemeClr>
            </a:gs>
            <a:gs pos="50000">
              <a:schemeClr val="accent5">
                <a:lumMod val="50000"/>
                <a:shade val="67500"/>
                <a:satMod val="115000"/>
              </a:schemeClr>
            </a:gs>
            <a:gs pos="100000">
              <a:schemeClr val="accent5">
                <a:lumMod val="5000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dirty="0" smtClean="0"/>
            <a:t>To be delivered during first 10 years of operations (at least 75 %)</a:t>
          </a:r>
          <a:endParaRPr lang="en-GB" sz="1800" dirty="0"/>
        </a:p>
      </dgm:t>
    </dgm:pt>
    <dgm:pt modelId="{F43A4DDB-9C81-4CB7-8D43-5B875EE617BC}" type="parTrans" cxnId="{8DA52094-5B50-4F01-93D6-998208341368}">
      <dgm:prSet/>
      <dgm:spPr/>
      <dgm:t>
        <a:bodyPr/>
        <a:lstStyle/>
        <a:p>
          <a:endParaRPr lang="en-GB"/>
        </a:p>
      </dgm:t>
    </dgm:pt>
    <dgm:pt modelId="{E46F610D-7D15-46DD-8323-80430D66EF67}" type="sibTrans" cxnId="{8DA52094-5B50-4F01-93D6-998208341368}">
      <dgm:prSet/>
      <dgm:spPr/>
      <dgm:t>
        <a:bodyPr/>
        <a:lstStyle/>
        <a:p>
          <a:endParaRPr lang="en-GB"/>
        </a:p>
      </dgm:t>
    </dgm:pt>
    <dgm:pt modelId="{FDBA821D-1AEC-4E4D-A190-C2CCC28C5921}">
      <dgm:prSet custT="1"/>
      <dgm:spPr>
        <a:gradFill flip="none" rotWithShape="0">
          <a:gsLst>
            <a:gs pos="10000">
              <a:srgbClr val="0070C0"/>
            </a:gs>
            <a:gs pos="68000">
              <a:srgbClr val="84B4E0"/>
            </a:gs>
            <a:gs pos="93000">
              <a:schemeClr val="accent5">
                <a:hueOff val="1628513"/>
                <a:satOff val="5598"/>
                <a:lumOff val="-26863"/>
                <a:tint val="44500"/>
                <a:satMod val="160000"/>
              </a:schemeClr>
            </a:gs>
            <a:gs pos="100000">
              <a:schemeClr val="accent5">
                <a:hueOff val="1628513"/>
                <a:satOff val="5598"/>
                <a:lumOff val="-26863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dirty="0" smtClean="0"/>
            <a:t>Breakthrough technologies</a:t>
          </a:r>
          <a:endParaRPr lang="en-GB" sz="1800" dirty="0"/>
        </a:p>
      </dgm:t>
    </dgm:pt>
    <dgm:pt modelId="{130B698D-DF1A-4CAC-B060-BE357F7B4955}" type="parTrans" cxnId="{5000B1FF-FA00-46CA-8FED-DBB2AA7566DB}">
      <dgm:prSet/>
      <dgm:spPr/>
      <dgm:t>
        <a:bodyPr/>
        <a:lstStyle/>
        <a:p>
          <a:endParaRPr lang="en-GB"/>
        </a:p>
      </dgm:t>
    </dgm:pt>
    <dgm:pt modelId="{353BF183-EE04-450B-A1AB-6560D730B10B}" type="sibTrans" cxnId="{5000B1FF-FA00-46CA-8FED-DBB2AA7566DB}">
      <dgm:prSet/>
      <dgm:spPr/>
      <dgm:t>
        <a:bodyPr/>
        <a:lstStyle/>
        <a:p>
          <a:endParaRPr lang="en-GB"/>
        </a:p>
      </dgm:t>
    </dgm:pt>
    <dgm:pt modelId="{789E5CB1-3C1B-46E4-BE12-469D6D1B543D}">
      <dgm:prSet custT="1"/>
      <dgm:spPr>
        <a:gradFill flip="none" rotWithShape="0">
          <a:gsLst>
            <a:gs pos="0">
              <a:schemeClr val="accent5">
                <a:hueOff val="3257026"/>
                <a:satOff val="11196"/>
                <a:lumOff val="-53726"/>
                <a:tint val="66000"/>
                <a:satMod val="160000"/>
              </a:schemeClr>
            </a:gs>
            <a:gs pos="33000">
              <a:srgbClr val="7030A0"/>
            </a:gs>
            <a:gs pos="100000">
              <a:schemeClr val="accent5">
                <a:hueOff val="3257026"/>
                <a:satOff val="11196"/>
                <a:lumOff val="-53726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dirty="0" smtClean="0"/>
            <a:t>Readiness to invest</a:t>
          </a:r>
          <a:endParaRPr lang="en-GB" sz="1600" dirty="0"/>
        </a:p>
      </dgm:t>
    </dgm:pt>
    <dgm:pt modelId="{E5E7D213-046E-4D31-BA6E-DC88C49D58B9}" type="parTrans" cxnId="{F3CDDDEE-6C1C-4167-82DE-AA8F5080EC51}">
      <dgm:prSet/>
      <dgm:spPr/>
      <dgm:t>
        <a:bodyPr/>
        <a:lstStyle/>
        <a:p>
          <a:endParaRPr lang="en-GB"/>
        </a:p>
      </dgm:t>
    </dgm:pt>
    <dgm:pt modelId="{EFBC5DD3-FE70-4BD8-B6D9-62A70DB0F2FB}" type="sibTrans" cxnId="{F3CDDDEE-6C1C-4167-82DE-AA8F5080EC51}">
      <dgm:prSet/>
      <dgm:spPr/>
      <dgm:t>
        <a:bodyPr/>
        <a:lstStyle/>
        <a:p>
          <a:endParaRPr lang="en-GB"/>
        </a:p>
      </dgm:t>
    </dgm:pt>
    <dgm:pt modelId="{09CBA445-F592-4993-8F97-FFC283CB7C44}">
      <dgm:prSet custT="1"/>
      <dgm:spPr>
        <a:gradFill flip="none" rotWithShape="0">
          <a:gsLst>
            <a:gs pos="0">
              <a:schemeClr val="accent5">
                <a:hueOff val="3257026"/>
                <a:satOff val="11196"/>
                <a:lumOff val="-53726"/>
                <a:tint val="66000"/>
                <a:satMod val="160000"/>
              </a:schemeClr>
            </a:gs>
            <a:gs pos="33000">
              <a:srgbClr val="7030A0"/>
            </a:gs>
            <a:gs pos="100000">
              <a:schemeClr val="accent5">
                <a:hueOff val="3257026"/>
                <a:satOff val="11196"/>
                <a:lumOff val="-53726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i="1" dirty="0" smtClean="0"/>
            <a:t>1 = feasibility study</a:t>
          </a:r>
          <a:endParaRPr lang="en-GB" sz="1800" i="1" dirty="0"/>
        </a:p>
      </dgm:t>
    </dgm:pt>
    <dgm:pt modelId="{D0F4AF83-45AE-49CD-A265-3180F5F2450F}" type="parTrans" cxnId="{BCAD9250-C6AB-4696-9CAD-D24B73DA7314}">
      <dgm:prSet/>
      <dgm:spPr/>
      <dgm:t>
        <a:bodyPr/>
        <a:lstStyle/>
        <a:p>
          <a:endParaRPr lang="en-GB"/>
        </a:p>
      </dgm:t>
    </dgm:pt>
    <dgm:pt modelId="{6431BA02-F890-4837-A4CB-B585A113183A}" type="sibTrans" cxnId="{BCAD9250-C6AB-4696-9CAD-D24B73DA7314}">
      <dgm:prSet/>
      <dgm:spPr/>
      <dgm:t>
        <a:bodyPr/>
        <a:lstStyle/>
        <a:p>
          <a:endParaRPr lang="en-GB"/>
        </a:p>
      </dgm:t>
    </dgm:pt>
    <dgm:pt modelId="{95A53B42-E202-4767-A72C-C28CFFE20764}">
      <dgm:prSet custT="1"/>
      <dgm:spPr>
        <a:gradFill flip="none" rotWithShape="0">
          <a:gsLst>
            <a:gs pos="0">
              <a:schemeClr val="accent5">
                <a:hueOff val="3257026"/>
                <a:satOff val="11196"/>
                <a:lumOff val="-53726"/>
                <a:tint val="66000"/>
                <a:satMod val="160000"/>
              </a:schemeClr>
            </a:gs>
            <a:gs pos="33000">
              <a:srgbClr val="7030A0"/>
            </a:gs>
            <a:gs pos="100000">
              <a:schemeClr val="accent5">
                <a:hueOff val="3257026"/>
                <a:satOff val="11196"/>
                <a:lumOff val="-53726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i="1" dirty="0" smtClean="0"/>
            <a:t>100 = "conditional investment decision"</a:t>
          </a:r>
          <a:endParaRPr lang="en-GB" sz="1800" i="1" dirty="0"/>
        </a:p>
      </dgm:t>
    </dgm:pt>
    <dgm:pt modelId="{4FD9AFB9-3609-4C7C-AFFC-5321D4247B0E}" type="parTrans" cxnId="{31DDFF21-9AC3-4172-A2D5-039400C367CE}">
      <dgm:prSet/>
      <dgm:spPr/>
      <dgm:t>
        <a:bodyPr/>
        <a:lstStyle/>
        <a:p>
          <a:endParaRPr lang="en-GB"/>
        </a:p>
      </dgm:t>
    </dgm:pt>
    <dgm:pt modelId="{B72E911E-AAB2-4369-8401-63DC671DC29C}" type="sibTrans" cxnId="{31DDFF21-9AC3-4172-A2D5-039400C367CE}">
      <dgm:prSet/>
      <dgm:spPr/>
      <dgm:t>
        <a:bodyPr/>
        <a:lstStyle/>
        <a:p>
          <a:endParaRPr lang="en-GB"/>
        </a:p>
      </dgm:t>
    </dgm:pt>
    <dgm:pt modelId="{815134A7-4219-4C30-BDF4-966D70E778F5}">
      <dgm:prSet custT="1"/>
      <dgm:spPr>
        <a:gradFill flip="none" rotWithShape="0">
          <a:gsLst>
            <a:gs pos="10000">
              <a:srgbClr val="0070C0"/>
            </a:gs>
            <a:gs pos="68000">
              <a:srgbClr val="84B4E0"/>
            </a:gs>
            <a:gs pos="93000">
              <a:schemeClr val="accent5">
                <a:hueOff val="1628513"/>
                <a:satOff val="5598"/>
                <a:lumOff val="-26863"/>
                <a:tint val="44500"/>
                <a:satMod val="160000"/>
              </a:schemeClr>
            </a:gs>
            <a:gs pos="100000">
              <a:schemeClr val="accent5">
                <a:hueOff val="1628513"/>
                <a:satOff val="5598"/>
                <a:lumOff val="-26863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dirty="0" smtClean="0"/>
            <a:t>Consistency with 2050 climate-neutrality and EU policies</a:t>
          </a:r>
          <a:endParaRPr lang="en-GB" sz="1800" dirty="0"/>
        </a:p>
      </dgm:t>
    </dgm:pt>
    <dgm:pt modelId="{EF0C31CB-15C2-487B-8CF4-515BC95CC4C0}" type="parTrans" cxnId="{5509ECFC-1DF0-4C9A-AF63-487F383718E4}">
      <dgm:prSet/>
      <dgm:spPr/>
      <dgm:t>
        <a:bodyPr/>
        <a:lstStyle/>
        <a:p>
          <a:endParaRPr lang="en-GB"/>
        </a:p>
      </dgm:t>
    </dgm:pt>
    <dgm:pt modelId="{B0795E0D-1A2F-4446-BDFD-2EFEDC9AAB2F}" type="sibTrans" cxnId="{5509ECFC-1DF0-4C9A-AF63-487F383718E4}">
      <dgm:prSet/>
      <dgm:spPr/>
      <dgm:t>
        <a:bodyPr/>
        <a:lstStyle/>
        <a:p>
          <a:endParaRPr lang="en-GB"/>
        </a:p>
      </dgm:t>
    </dgm:pt>
    <dgm:pt modelId="{B1B4E7EF-E7AB-4F01-A7C9-76F48344AA5F}" type="pres">
      <dgm:prSet presAssocID="{D7C25517-12CD-4756-95FA-BE468E8B08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AE11498-051E-444B-BEFE-B5F2BD8CC9E7}" type="pres">
      <dgm:prSet presAssocID="{4C52B1AE-27A0-43C9-BD44-4E226795490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011F45-6911-4633-8169-643495FAAA90}" type="pres">
      <dgm:prSet presAssocID="{072B34BC-7A26-44EA-BD55-CE65841E4CCD}" presName="sibTrans" presStyleCnt="0"/>
      <dgm:spPr/>
      <dgm:t>
        <a:bodyPr/>
        <a:lstStyle/>
        <a:p>
          <a:endParaRPr lang="en-GB"/>
        </a:p>
      </dgm:t>
    </dgm:pt>
    <dgm:pt modelId="{A9DF7D45-B022-4C66-B8B8-C5E85EE9ED97}" type="pres">
      <dgm:prSet presAssocID="{21F08A93-08FE-455F-B90F-A861D9567149}" presName="node" presStyleLbl="node1" presStyleIdx="1" presStyleCnt="3" custLinFactNeighborX="67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6F0C0A-681E-4E50-AFB4-899970F39D1E}" type="pres">
      <dgm:prSet presAssocID="{F30C3695-8C23-4E52-8AF8-2103EF237B16}" presName="sibTrans" presStyleCnt="0"/>
      <dgm:spPr/>
    </dgm:pt>
    <dgm:pt modelId="{2C558BE3-571D-486B-BE91-113F1BEBF6E1}" type="pres">
      <dgm:prSet presAssocID="{EFA9A055-0F05-44BF-AA5C-F807D0766DD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95185E1-ADD3-4EBC-84CF-596B8216BA32}" type="presOf" srcId="{D7C25517-12CD-4756-95FA-BE468E8B08CB}" destId="{B1B4E7EF-E7AB-4F01-A7C9-76F48344AA5F}" srcOrd="0" destOrd="0" presId="urn:microsoft.com/office/officeart/2005/8/layout/hList6"/>
    <dgm:cxn modelId="{8DA52094-5B50-4F01-93D6-998208341368}" srcId="{4C52B1AE-27A0-43C9-BD44-4E2267954905}" destId="{F2CD0284-EA19-444E-AD73-B1E285607007}" srcOrd="0" destOrd="0" parTransId="{F43A4DDB-9C81-4CB7-8D43-5B875EE617BC}" sibTransId="{E46F610D-7D15-46DD-8323-80430D66EF67}"/>
    <dgm:cxn modelId="{F3CDDDEE-6C1C-4167-82DE-AA8F5080EC51}" srcId="{EFA9A055-0F05-44BF-AA5C-F807D0766DDF}" destId="{789E5CB1-3C1B-46E4-BE12-469D6D1B543D}" srcOrd="0" destOrd="0" parTransId="{E5E7D213-046E-4D31-BA6E-DC88C49D58B9}" sibTransId="{EFBC5DD3-FE70-4BD8-B6D9-62A70DB0F2FB}"/>
    <dgm:cxn modelId="{BCAD9250-C6AB-4696-9CAD-D24B73DA7314}" srcId="{789E5CB1-3C1B-46E4-BE12-469D6D1B543D}" destId="{09CBA445-F592-4993-8F97-FFC283CB7C44}" srcOrd="0" destOrd="0" parTransId="{D0F4AF83-45AE-49CD-A265-3180F5F2450F}" sibTransId="{6431BA02-F890-4837-A4CB-B585A113183A}"/>
    <dgm:cxn modelId="{F37572FA-45C8-4B10-89D8-642511458DF6}" type="presOf" srcId="{815134A7-4219-4C30-BDF4-966D70E778F5}" destId="{A9DF7D45-B022-4C66-B8B8-C5E85EE9ED97}" srcOrd="0" destOrd="2" presId="urn:microsoft.com/office/officeart/2005/8/layout/hList6"/>
    <dgm:cxn modelId="{08C0977D-8C28-4390-8F34-143200F00A46}" type="presOf" srcId="{F2CD0284-EA19-444E-AD73-B1E285607007}" destId="{5AE11498-051E-444B-BEFE-B5F2BD8CC9E7}" srcOrd="0" destOrd="1" presId="urn:microsoft.com/office/officeart/2005/8/layout/hList6"/>
    <dgm:cxn modelId="{31DDFF21-9AC3-4172-A2D5-039400C367CE}" srcId="{789E5CB1-3C1B-46E4-BE12-469D6D1B543D}" destId="{95A53B42-E202-4767-A72C-C28CFFE20764}" srcOrd="1" destOrd="0" parTransId="{4FD9AFB9-3609-4C7C-AFFC-5321D4247B0E}" sibTransId="{B72E911E-AAB2-4369-8401-63DC671DC29C}"/>
    <dgm:cxn modelId="{29819C0B-C863-4194-A595-C2879C652471}" type="presOf" srcId="{EFA9A055-0F05-44BF-AA5C-F807D0766DDF}" destId="{2C558BE3-571D-486B-BE91-113F1BEBF6E1}" srcOrd="0" destOrd="0" presId="urn:microsoft.com/office/officeart/2005/8/layout/hList6"/>
    <dgm:cxn modelId="{C4293110-88C7-486B-83C0-6C6B789381CC}" srcId="{D7C25517-12CD-4756-95FA-BE468E8B08CB}" destId="{4C52B1AE-27A0-43C9-BD44-4E2267954905}" srcOrd="0" destOrd="0" parTransId="{2E89B551-88B4-4E1B-9B02-BA922A4B5255}" sibTransId="{072B34BC-7A26-44EA-BD55-CE65841E4CCD}"/>
    <dgm:cxn modelId="{F301EE4F-60DF-437B-9E12-B20A26CBA4E4}" type="presOf" srcId="{95A53B42-E202-4767-A72C-C28CFFE20764}" destId="{2C558BE3-571D-486B-BE91-113F1BEBF6E1}" srcOrd="0" destOrd="3" presId="urn:microsoft.com/office/officeart/2005/8/layout/hList6"/>
    <dgm:cxn modelId="{BEF9888B-8469-4F8D-AFB5-A6AB68436A67}" srcId="{D7C25517-12CD-4756-95FA-BE468E8B08CB}" destId="{21F08A93-08FE-455F-B90F-A861D9567149}" srcOrd="1" destOrd="0" parTransId="{D50684E9-3F2D-46F6-BB9E-9A83F1280D74}" sibTransId="{F30C3695-8C23-4E52-8AF8-2103EF237B16}"/>
    <dgm:cxn modelId="{5F7D6745-A3E0-4276-AF03-E6F5A1A4CD27}" type="presOf" srcId="{4C52B1AE-27A0-43C9-BD44-4E2267954905}" destId="{5AE11498-051E-444B-BEFE-B5F2BD8CC9E7}" srcOrd="0" destOrd="0" presId="urn:microsoft.com/office/officeart/2005/8/layout/hList6"/>
    <dgm:cxn modelId="{B39FB49D-908F-491C-8F23-C60A25EC6073}" type="presOf" srcId="{789E5CB1-3C1B-46E4-BE12-469D6D1B543D}" destId="{2C558BE3-571D-486B-BE91-113F1BEBF6E1}" srcOrd="0" destOrd="1" presId="urn:microsoft.com/office/officeart/2005/8/layout/hList6"/>
    <dgm:cxn modelId="{5000B1FF-FA00-46CA-8FED-DBB2AA7566DB}" srcId="{21F08A93-08FE-455F-B90F-A861D9567149}" destId="{FDBA821D-1AEC-4E4D-A190-C2CCC28C5921}" srcOrd="0" destOrd="0" parTransId="{130B698D-DF1A-4CAC-B060-BE357F7B4955}" sibTransId="{353BF183-EE04-450B-A1AB-6560D730B10B}"/>
    <dgm:cxn modelId="{6068E1C0-A369-4A79-8E9A-D1C2CCAB73C9}" type="presOf" srcId="{21F08A93-08FE-455F-B90F-A861D9567149}" destId="{A9DF7D45-B022-4C66-B8B8-C5E85EE9ED97}" srcOrd="0" destOrd="0" presId="urn:microsoft.com/office/officeart/2005/8/layout/hList6"/>
    <dgm:cxn modelId="{E859E53B-2780-49FB-9E6A-AB036244BE28}" type="presOf" srcId="{09CBA445-F592-4993-8F97-FFC283CB7C44}" destId="{2C558BE3-571D-486B-BE91-113F1BEBF6E1}" srcOrd="0" destOrd="2" presId="urn:microsoft.com/office/officeart/2005/8/layout/hList6"/>
    <dgm:cxn modelId="{ACF8BFF4-9A3D-414E-8A70-9C8AE319B90E}" srcId="{D7C25517-12CD-4756-95FA-BE468E8B08CB}" destId="{EFA9A055-0F05-44BF-AA5C-F807D0766DDF}" srcOrd="2" destOrd="0" parTransId="{F8A92603-4C71-4A63-A75E-C09077805434}" sibTransId="{7D745966-9C36-43C3-B416-5D4580BF8D65}"/>
    <dgm:cxn modelId="{5509ECFC-1DF0-4C9A-AF63-487F383718E4}" srcId="{21F08A93-08FE-455F-B90F-A861D9567149}" destId="{815134A7-4219-4C30-BDF4-966D70E778F5}" srcOrd="1" destOrd="0" parTransId="{EF0C31CB-15C2-487B-8CF4-515BC95CC4C0}" sibTransId="{B0795E0D-1A2F-4446-BDFD-2EFEDC9AAB2F}"/>
    <dgm:cxn modelId="{CB86CD21-BAF2-4019-B120-ADCC134C36BC}" type="presOf" srcId="{FDBA821D-1AEC-4E4D-A190-C2CCC28C5921}" destId="{A9DF7D45-B022-4C66-B8B8-C5E85EE9ED97}" srcOrd="0" destOrd="1" presId="urn:microsoft.com/office/officeart/2005/8/layout/hList6"/>
    <dgm:cxn modelId="{41D1A1B0-1ABC-4DF9-9CFB-11DF08888F8D}" type="presParOf" srcId="{B1B4E7EF-E7AB-4F01-A7C9-76F48344AA5F}" destId="{5AE11498-051E-444B-BEFE-B5F2BD8CC9E7}" srcOrd="0" destOrd="0" presId="urn:microsoft.com/office/officeart/2005/8/layout/hList6"/>
    <dgm:cxn modelId="{CB5E1569-1FA7-4A59-A7CA-5F2278D13C2A}" type="presParOf" srcId="{B1B4E7EF-E7AB-4F01-A7C9-76F48344AA5F}" destId="{54011F45-6911-4633-8169-643495FAAA90}" srcOrd="1" destOrd="0" presId="urn:microsoft.com/office/officeart/2005/8/layout/hList6"/>
    <dgm:cxn modelId="{801633F8-2868-4619-81B6-BEA39C79417B}" type="presParOf" srcId="{B1B4E7EF-E7AB-4F01-A7C9-76F48344AA5F}" destId="{A9DF7D45-B022-4C66-B8B8-C5E85EE9ED97}" srcOrd="2" destOrd="0" presId="urn:microsoft.com/office/officeart/2005/8/layout/hList6"/>
    <dgm:cxn modelId="{274E4717-21C8-4123-9079-7A0B300E29DE}" type="presParOf" srcId="{B1B4E7EF-E7AB-4F01-A7C9-76F48344AA5F}" destId="{4B6F0C0A-681E-4E50-AFB4-899970F39D1E}" srcOrd="3" destOrd="0" presId="urn:microsoft.com/office/officeart/2005/8/layout/hList6"/>
    <dgm:cxn modelId="{40F130C4-E885-4F3C-8A04-C52224ECB8B9}" type="presParOf" srcId="{B1B4E7EF-E7AB-4F01-A7C9-76F48344AA5F}" destId="{2C558BE3-571D-486B-BE91-113F1BEBF6E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C25517-12CD-4756-95FA-BE468E8B08CB}" type="doc">
      <dgm:prSet loTypeId="urn:microsoft.com/office/officeart/2005/8/layout/hList6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DA38F382-7A41-4938-960E-ACA398F40AB0}">
      <dgm:prSet/>
      <dgm:spPr>
        <a:gradFill flip="none" rotWithShape="0">
          <a:gsLst>
            <a:gs pos="85000">
              <a:srgbClr val="FCE5AE"/>
            </a:gs>
            <a:gs pos="22000">
              <a:srgbClr val="967900"/>
            </a:gs>
            <a:gs pos="10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Scalability</a:t>
          </a:r>
          <a:endParaRPr lang="en-GB" b="1" dirty="0">
            <a:solidFill>
              <a:schemeClr val="bg1"/>
            </a:solidFill>
          </a:endParaRPr>
        </a:p>
      </dgm:t>
    </dgm:pt>
    <dgm:pt modelId="{0B677CFE-F428-422D-9DD0-DCBD1B9FAC48}" type="parTrans" cxnId="{99C7D8C6-B119-4824-8A0F-860E4A8F0CD2}">
      <dgm:prSet/>
      <dgm:spPr/>
      <dgm:t>
        <a:bodyPr/>
        <a:lstStyle/>
        <a:p>
          <a:endParaRPr lang="en-GB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1A2769F0-1CCF-4F93-941A-48964DD2705A}" type="sibTrans" cxnId="{99C7D8C6-B119-4824-8A0F-860E4A8F0CD2}">
      <dgm:prSet/>
      <dgm:spPr/>
      <dgm:t>
        <a:bodyPr/>
        <a:lstStyle/>
        <a:p>
          <a:endParaRPr lang="en-GB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C9E31C6E-480C-4347-B174-3A49B7DF9C98}">
      <dgm:prSet/>
      <dgm:spPr>
        <a:gradFill flip="none" rotWithShape="0">
          <a:gsLst>
            <a:gs pos="85000">
              <a:srgbClr val="FCE5AE"/>
            </a:gs>
            <a:gs pos="22000">
              <a:srgbClr val="967900"/>
            </a:gs>
            <a:gs pos="10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Market potential towards 2050</a:t>
          </a:r>
          <a:endParaRPr lang="en-GB" sz="2000" b="1" dirty="0">
            <a:solidFill>
              <a:schemeClr val="bg1"/>
            </a:solidFill>
          </a:endParaRPr>
        </a:p>
      </dgm:t>
    </dgm:pt>
    <dgm:pt modelId="{76F78099-C5B4-485E-95B6-3C89ED19F263}" type="parTrans" cxnId="{BD7962FF-25E3-4290-9B72-E601414B36A2}">
      <dgm:prSet/>
      <dgm:spPr/>
      <dgm:t>
        <a:bodyPr/>
        <a:lstStyle/>
        <a:p>
          <a:endParaRPr lang="en-GB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3D14F342-5B16-4AB8-BE4E-F871BBE836D0}" type="sibTrans" cxnId="{BD7962FF-25E3-4290-9B72-E601414B36A2}">
      <dgm:prSet/>
      <dgm:spPr/>
      <dgm:t>
        <a:bodyPr/>
        <a:lstStyle/>
        <a:p>
          <a:endParaRPr lang="en-GB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FBC351B5-B855-4804-94E2-056E4B4C12A1}">
      <dgm:prSet custT="1"/>
      <dgm:spPr>
        <a:gradFill flip="none" rotWithShape="0">
          <a:gsLst>
            <a:gs pos="85000">
              <a:srgbClr val="FCE5AE"/>
            </a:gs>
            <a:gs pos="22000">
              <a:srgbClr val="967900"/>
            </a:gs>
            <a:gs pos="10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b="1" i="1" dirty="0" smtClean="0">
              <a:solidFill>
                <a:schemeClr val="bg1"/>
              </a:solidFill>
            </a:rPr>
            <a:t>Expected cost reductions</a:t>
          </a:r>
          <a:endParaRPr lang="en-GB" sz="1800" b="1" i="1" dirty="0">
            <a:solidFill>
              <a:schemeClr val="bg1"/>
            </a:solidFill>
          </a:endParaRPr>
        </a:p>
      </dgm:t>
    </dgm:pt>
    <dgm:pt modelId="{BB24048C-10E4-4C15-AE1D-73698498B886}" type="parTrans" cxnId="{3A2CE71B-1FED-487C-B7C5-2AFF97379B0B}">
      <dgm:prSet/>
      <dgm:spPr/>
      <dgm:t>
        <a:bodyPr/>
        <a:lstStyle/>
        <a:p>
          <a:endParaRPr lang="en-GB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E22062B5-F046-496A-9462-0C544901F086}" type="sibTrans" cxnId="{3A2CE71B-1FED-487C-B7C5-2AFF97379B0B}">
      <dgm:prSet/>
      <dgm:spPr/>
      <dgm:t>
        <a:bodyPr/>
        <a:lstStyle/>
        <a:p>
          <a:endParaRPr lang="en-GB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41D00165-6C51-4166-A527-681BF1FA5400}">
      <dgm:prSet custT="1"/>
      <dgm:spPr>
        <a:gradFill flip="none" rotWithShape="0">
          <a:gsLst>
            <a:gs pos="85000">
              <a:srgbClr val="FCE5AE"/>
            </a:gs>
            <a:gs pos="22000">
              <a:srgbClr val="967900"/>
            </a:gs>
            <a:gs pos="10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b="1" i="1" dirty="0" smtClean="0">
              <a:solidFill>
                <a:schemeClr val="bg1"/>
              </a:solidFill>
            </a:rPr>
            <a:t>Resource availabilities</a:t>
          </a:r>
          <a:endParaRPr lang="en-GB" sz="1800" b="1" i="1" dirty="0">
            <a:solidFill>
              <a:schemeClr val="bg1"/>
            </a:solidFill>
          </a:endParaRPr>
        </a:p>
      </dgm:t>
    </dgm:pt>
    <dgm:pt modelId="{A5C4F64B-A7B9-49E0-839F-5D2026F4CFB6}" type="parTrans" cxnId="{DC6759AE-84E2-4F04-B809-974777F934DA}">
      <dgm:prSet/>
      <dgm:spPr/>
      <dgm:t>
        <a:bodyPr/>
        <a:lstStyle/>
        <a:p>
          <a:endParaRPr lang="en-GB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E4CF1AFA-B874-4B61-9E2C-78F76D15C152}" type="sibTrans" cxnId="{DC6759AE-84E2-4F04-B809-974777F934DA}">
      <dgm:prSet/>
      <dgm:spPr/>
      <dgm:t>
        <a:bodyPr/>
        <a:lstStyle/>
        <a:p>
          <a:endParaRPr lang="en-GB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C822FD70-5A45-498E-8C13-E7AE203E5020}">
      <dgm:prSet custT="1"/>
      <dgm:spPr>
        <a:gradFill flip="none" rotWithShape="0">
          <a:gsLst>
            <a:gs pos="24000">
              <a:srgbClr val="0F5494"/>
            </a:gs>
            <a:gs pos="88000">
              <a:schemeClr val="accent1">
                <a:lumMod val="50000"/>
                <a:tint val="44500"/>
                <a:satMod val="160000"/>
              </a:schemeClr>
            </a:gs>
            <a:gs pos="100000">
              <a:schemeClr val="accent1">
                <a:lumMod val="5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3600" b="1" i="0" dirty="0" smtClean="0">
              <a:solidFill>
                <a:schemeClr val="bg1"/>
              </a:solidFill>
            </a:rPr>
            <a:t>Cost efficiency</a:t>
          </a:r>
          <a:endParaRPr lang="en-GB" sz="1800" b="1" i="0" dirty="0">
            <a:solidFill>
              <a:schemeClr val="bg1"/>
            </a:solidFill>
          </a:endParaRPr>
        </a:p>
      </dgm:t>
    </dgm:pt>
    <dgm:pt modelId="{05D0533B-C46E-423C-87DB-B80E07AEEF34}" type="parTrans" cxnId="{F2B4C5B1-1B22-4B36-A906-7852F2949E96}">
      <dgm:prSet/>
      <dgm:spPr/>
      <dgm:t>
        <a:bodyPr/>
        <a:lstStyle/>
        <a:p>
          <a:endParaRPr lang="en-GB"/>
        </a:p>
      </dgm:t>
    </dgm:pt>
    <dgm:pt modelId="{FCC37D03-8A13-44C2-9835-73ADC8F4758E}" type="sibTrans" cxnId="{F2B4C5B1-1B22-4B36-A906-7852F2949E96}">
      <dgm:prSet/>
      <dgm:spPr/>
      <dgm:t>
        <a:bodyPr/>
        <a:lstStyle/>
        <a:p>
          <a:endParaRPr lang="en-GB"/>
        </a:p>
      </dgm:t>
    </dgm:pt>
    <dgm:pt modelId="{52747175-A5B3-48FF-ADB9-BE20761A5EA1}">
      <dgm:prSet custT="1"/>
      <dgm:spPr>
        <a:gradFill flip="none" rotWithShape="0">
          <a:gsLst>
            <a:gs pos="24000">
              <a:srgbClr val="0F5494"/>
            </a:gs>
            <a:gs pos="88000">
              <a:schemeClr val="accent1">
                <a:lumMod val="50000"/>
                <a:tint val="44500"/>
                <a:satMod val="160000"/>
              </a:schemeClr>
            </a:gs>
            <a:gs pos="100000">
              <a:schemeClr val="accent1">
                <a:lumMod val="5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2000" b="1" i="0" dirty="0" smtClean="0">
              <a:solidFill>
                <a:schemeClr val="bg1"/>
              </a:solidFill>
            </a:rPr>
            <a:t>Calculation of additional capital and operating expenses</a:t>
          </a:r>
          <a:endParaRPr lang="en-GB" sz="2000" b="1" i="0" dirty="0">
            <a:solidFill>
              <a:schemeClr val="bg1"/>
            </a:solidFill>
          </a:endParaRPr>
        </a:p>
      </dgm:t>
    </dgm:pt>
    <dgm:pt modelId="{FF2B59F9-2C0F-41C0-80C1-F74E95155311}" type="parTrans" cxnId="{56D2D388-FBA9-4A22-BEF9-EAEFE49ECE34}">
      <dgm:prSet/>
      <dgm:spPr/>
      <dgm:t>
        <a:bodyPr/>
        <a:lstStyle/>
        <a:p>
          <a:endParaRPr lang="en-GB"/>
        </a:p>
      </dgm:t>
    </dgm:pt>
    <dgm:pt modelId="{01AB1078-B7C9-402C-8871-79E19F1D6180}" type="sibTrans" cxnId="{56D2D388-FBA9-4A22-BEF9-EAEFE49ECE34}">
      <dgm:prSet/>
      <dgm:spPr/>
      <dgm:t>
        <a:bodyPr/>
        <a:lstStyle/>
        <a:p>
          <a:endParaRPr lang="en-GB"/>
        </a:p>
      </dgm:t>
    </dgm:pt>
    <dgm:pt modelId="{2C938722-3AC9-409B-8914-97C0BE76D720}">
      <dgm:prSet custT="1"/>
      <dgm:spPr>
        <a:gradFill flip="none" rotWithShape="0">
          <a:gsLst>
            <a:gs pos="24000">
              <a:srgbClr val="0F5494"/>
            </a:gs>
            <a:gs pos="88000">
              <a:schemeClr val="accent1">
                <a:lumMod val="50000"/>
                <a:tint val="44500"/>
                <a:satMod val="160000"/>
              </a:schemeClr>
            </a:gs>
            <a:gs pos="100000">
              <a:schemeClr val="accent1">
                <a:lumMod val="5000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2000" b="1" i="0" dirty="0" smtClean="0">
              <a:solidFill>
                <a:schemeClr val="bg1"/>
              </a:solidFill>
            </a:rPr>
            <a:t>Requested grant in relation to promised GHG emissions avoidance</a:t>
          </a:r>
          <a:endParaRPr lang="en-GB" sz="2000" b="1" i="0" dirty="0">
            <a:solidFill>
              <a:schemeClr val="bg1"/>
            </a:solidFill>
          </a:endParaRPr>
        </a:p>
      </dgm:t>
    </dgm:pt>
    <dgm:pt modelId="{B346AC54-E9D4-4097-A32E-18FE8CF20DE7}" type="parTrans" cxnId="{6A545012-2558-432D-94A9-11A797A9ED1E}">
      <dgm:prSet/>
      <dgm:spPr/>
      <dgm:t>
        <a:bodyPr/>
        <a:lstStyle/>
        <a:p>
          <a:endParaRPr lang="en-GB"/>
        </a:p>
      </dgm:t>
    </dgm:pt>
    <dgm:pt modelId="{3C04744F-A2F6-4E69-8A1A-929018AA51A3}" type="sibTrans" cxnId="{6A545012-2558-432D-94A9-11A797A9ED1E}">
      <dgm:prSet/>
      <dgm:spPr/>
      <dgm:t>
        <a:bodyPr/>
        <a:lstStyle/>
        <a:p>
          <a:endParaRPr lang="en-GB"/>
        </a:p>
      </dgm:t>
    </dgm:pt>
    <dgm:pt modelId="{1CC0AC6C-527E-4ABB-9525-3F6CA5EFA9B3}">
      <dgm:prSet custT="1"/>
      <dgm:spPr>
        <a:gradFill flip="none" rotWithShape="0">
          <a:gsLst>
            <a:gs pos="85000">
              <a:srgbClr val="FCE5AE"/>
            </a:gs>
            <a:gs pos="22000">
              <a:srgbClr val="967900"/>
            </a:gs>
            <a:gs pos="10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b="1" i="1" dirty="0" smtClean="0">
              <a:solidFill>
                <a:schemeClr val="bg1"/>
              </a:solidFill>
            </a:rPr>
            <a:t>Number and scale of applications</a:t>
          </a:r>
          <a:endParaRPr lang="en-GB" sz="1800" b="1" i="1" dirty="0">
            <a:solidFill>
              <a:schemeClr val="bg1"/>
            </a:solidFill>
          </a:endParaRPr>
        </a:p>
      </dgm:t>
    </dgm:pt>
    <dgm:pt modelId="{E0633BA0-895C-490B-82CA-FA462FDD285F}" type="sibTrans" cxnId="{28BC6C9C-8A80-4A61-BBBB-DB6BA7FAD955}">
      <dgm:prSet/>
      <dgm:spPr/>
      <dgm:t>
        <a:bodyPr/>
        <a:lstStyle/>
        <a:p>
          <a:endParaRPr lang="en-GB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B632DE61-87F2-494B-9C14-50CB0CB2BDB0}" type="parTrans" cxnId="{28BC6C9C-8A80-4A61-BBBB-DB6BA7FAD955}">
      <dgm:prSet/>
      <dgm:spPr/>
      <dgm:t>
        <a:bodyPr/>
        <a:lstStyle/>
        <a:p>
          <a:endParaRPr lang="en-GB">
            <a:solidFill>
              <a:schemeClr val="bg2">
                <a:lumMod val="40000"/>
                <a:lumOff val="60000"/>
              </a:schemeClr>
            </a:solidFill>
          </a:endParaRPr>
        </a:p>
      </dgm:t>
    </dgm:pt>
    <dgm:pt modelId="{19F3C5A5-B0A5-4AA8-BC02-E10090D77842}" type="pres">
      <dgm:prSet presAssocID="{D7C25517-12CD-4756-95FA-BE468E8B08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F80C47-E654-42BD-883E-A30D6B95212B}" type="pres">
      <dgm:prSet presAssocID="{DA38F382-7A41-4938-960E-ACA398F40AB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F5CFFF-17C4-41E3-BB0A-46B30443A67C}" type="pres">
      <dgm:prSet presAssocID="{1A2769F0-1CCF-4F93-941A-48964DD2705A}" presName="sibTrans" presStyleCnt="0"/>
      <dgm:spPr/>
      <dgm:t>
        <a:bodyPr/>
        <a:lstStyle/>
        <a:p>
          <a:endParaRPr lang="en-GB"/>
        </a:p>
      </dgm:t>
    </dgm:pt>
    <dgm:pt modelId="{034F7001-5AA6-4D4E-AE29-8A69EB4CDD8B}" type="pres">
      <dgm:prSet presAssocID="{C822FD70-5A45-498E-8C13-E7AE203E502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78BA55B-C188-4868-9A11-E7342174B800}" type="presOf" srcId="{C822FD70-5A45-498E-8C13-E7AE203E5020}" destId="{034F7001-5AA6-4D4E-AE29-8A69EB4CDD8B}" srcOrd="0" destOrd="0" presId="urn:microsoft.com/office/officeart/2005/8/layout/hList6"/>
    <dgm:cxn modelId="{3A2CE71B-1FED-487C-B7C5-2AFF97379B0B}" srcId="{C9E31C6E-480C-4347-B174-3A49B7DF9C98}" destId="{FBC351B5-B855-4804-94E2-056E4B4C12A1}" srcOrd="1" destOrd="0" parTransId="{BB24048C-10E4-4C15-AE1D-73698498B886}" sibTransId="{E22062B5-F046-496A-9462-0C544901F086}"/>
    <dgm:cxn modelId="{BF21DF58-A689-4612-A04C-837774F1DE84}" type="presOf" srcId="{FBC351B5-B855-4804-94E2-056E4B4C12A1}" destId="{31F80C47-E654-42BD-883E-A30D6B95212B}" srcOrd="0" destOrd="3" presId="urn:microsoft.com/office/officeart/2005/8/layout/hList6"/>
    <dgm:cxn modelId="{EA7C5D6F-6BE5-4F7E-8810-0E461BD760AD}" type="presOf" srcId="{DA38F382-7A41-4938-960E-ACA398F40AB0}" destId="{31F80C47-E654-42BD-883E-A30D6B95212B}" srcOrd="0" destOrd="0" presId="urn:microsoft.com/office/officeart/2005/8/layout/hList6"/>
    <dgm:cxn modelId="{BD7962FF-25E3-4290-9B72-E601414B36A2}" srcId="{DA38F382-7A41-4938-960E-ACA398F40AB0}" destId="{C9E31C6E-480C-4347-B174-3A49B7DF9C98}" srcOrd="0" destOrd="0" parTransId="{76F78099-C5B4-485E-95B6-3C89ED19F263}" sibTransId="{3D14F342-5B16-4AB8-BE4E-F871BBE836D0}"/>
    <dgm:cxn modelId="{DC6759AE-84E2-4F04-B809-974777F934DA}" srcId="{C9E31C6E-480C-4347-B174-3A49B7DF9C98}" destId="{41D00165-6C51-4166-A527-681BF1FA5400}" srcOrd="2" destOrd="0" parTransId="{A5C4F64B-A7B9-49E0-839F-5D2026F4CFB6}" sibTransId="{E4CF1AFA-B874-4B61-9E2C-78F76D15C152}"/>
    <dgm:cxn modelId="{7164B5A0-D833-44EC-ABC9-B381D12A716B}" type="presOf" srcId="{D7C25517-12CD-4756-95FA-BE468E8B08CB}" destId="{19F3C5A5-B0A5-4AA8-BC02-E10090D77842}" srcOrd="0" destOrd="0" presId="urn:microsoft.com/office/officeart/2005/8/layout/hList6"/>
    <dgm:cxn modelId="{99C7D8C6-B119-4824-8A0F-860E4A8F0CD2}" srcId="{D7C25517-12CD-4756-95FA-BE468E8B08CB}" destId="{DA38F382-7A41-4938-960E-ACA398F40AB0}" srcOrd="0" destOrd="0" parTransId="{0B677CFE-F428-422D-9DD0-DCBD1B9FAC48}" sibTransId="{1A2769F0-1CCF-4F93-941A-48964DD2705A}"/>
    <dgm:cxn modelId="{D5A902C7-90B5-4542-9F90-D7F778B631D7}" type="presOf" srcId="{41D00165-6C51-4166-A527-681BF1FA5400}" destId="{31F80C47-E654-42BD-883E-A30D6B95212B}" srcOrd="0" destOrd="4" presId="urn:microsoft.com/office/officeart/2005/8/layout/hList6"/>
    <dgm:cxn modelId="{261F223C-4EA1-4202-9113-00F2D41F48F5}" type="presOf" srcId="{1CC0AC6C-527E-4ABB-9525-3F6CA5EFA9B3}" destId="{31F80C47-E654-42BD-883E-A30D6B95212B}" srcOrd="0" destOrd="2" presId="urn:microsoft.com/office/officeart/2005/8/layout/hList6"/>
    <dgm:cxn modelId="{28BC6C9C-8A80-4A61-BBBB-DB6BA7FAD955}" srcId="{C9E31C6E-480C-4347-B174-3A49B7DF9C98}" destId="{1CC0AC6C-527E-4ABB-9525-3F6CA5EFA9B3}" srcOrd="0" destOrd="0" parTransId="{B632DE61-87F2-494B-9C14-50CB0CB2BDB0}" sibTransId="{E0633BA0-895C-490B-82CA-FA462FDD285F}"/>
    <dgm:cxn modelId="{F2B4C5B1-1B22-4B36-A906-7852F2949E96}" srcId="{D7C25517-12CD-4756-95FA-BE468E8B08CB}" destId="{C822FD70-5A45-498E-8C13-E7AE203E5020}" srcOrd="1" destOrd="0" parTransId="{05D0533B-C46E-423C-87DB-B80E07AEEF34}" sibTransId="{FCC37D03-8A13-44C2-9835-73ADC8F4758E}"/>
    <dgm:cxn modelId="{3B2BB78D-3FD7-44E4-A7AF-F397678F8125}" type="presOf" srcId="{52747175-A5B3-48FF-ADB9-BE20761A5EA1}" destId="{034F7001-5AA6-4D4E-AE29-8A69EB4CDD8B}" srcOrd="0" destOrd="1" presId="urn:microsoft.com/office/officeart/2005/8/layout/hList6"/>
    <dgm:cxn modelId="{6A545012-2558-432D-94A9-11A797A9ED1E}" srcId="{C822FD70-5A45-498E-8C13-E7AE203E5020}" destId="{2C938722-3AC9-409B-8914-97C0BE76D720}" srcOrd="1" destOrd="0" parTransId="{B346AC54-E9D4-4097-A32E-18FE8CF20DE7}" sibTransId="{3C04744F-A2F6-4E69-8A1A-929018AA51A3}"/>
    <dgm:cxn modelId="{E3D37A06-BC18-4784-91BE-FEA3D084B277}" type="presOf" srcId="{C9E31C6E-480C-4347-B174-3A49B7DF9C98}" destId="{31F80C47-E654-42BD-883E-A30D6B95212B}" srcOrd="0" destOrd="1" presId="urn:microsoft.com/office/officeart/2005/8/layout/hList6"/>
    <dgm:cxn modelId="{56D2D388-FBA9-4A22-BEF9-EAEFE49ECE34}" srcId="{C822FD70-5A45-498E-8C13-E7AE203E5020}" destId="{52747175-A5B3-48FF-ADB9-BE20761A5EA1}" srcOrd="0" destOrd="0" parTransId="{FF2B59F9-2C0F-41C0-80C1-F74E95155311}" sibTransId="{01AB1078-B7C9-402C-8871-79E19F1D6180}"/>
    <dgm:cxn modelId="{B3903A6E-48EC-4BCE-B160-F5E04E7BD98B}" type="presOf" srcId="{2C938722-3AC9-409B-8914-97C0BE76D720}" destId="{034F7001-5AA6-4D4E-AE29-8A69EB4CDD8B}" srcOrd="0" destOrd="2" presId="urn:microsoft.com/office/officeart/2005/8/layout/hList6"/>
    <dgm:cxn modelId="{9705D997-774C-4FF7-B946-6E51BDE3B12E}" type="presParOf" srcId="{19F3C5A5-B0A5-4AA8-BC02-E10090D77842}" destId="{31F80C47-E654-42BD-883E-A30D6B95212B}" srcOrd="0" destOrd="0" presId="urn:microsoft.com/office/officeart/2005/8/layout/hList6"/>
    <dgm:cxn modelId="{876413F7-5F3C-4D6F-891C-99B5418FD61C}" type="presParOf" srcId="{19F3C5A5-B0A5-4AA8-BC02-E10090D77842}" destId="{EFF5CFFF-17C4-41E3-BB0A-46B30443A67C}" srcOrd="1" destOrd="0" presId="urn:microsoft.com/office/officeart/2005/8/layout/hList6"/>
    <dgm:cxn modelId="{18626707-E582-4425-AB3B-DAB2BDFDC909}" type="presParOf" srcId="{19F3C5A5-B0A5-4AA8-BC02-E10090D77842}" destId="{034F7001-5AA6-4D4E-AE29-8A69EB4CDD8B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C25517-12CD-4756-95FA-BE468E8B08CB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4C52B1AE-27A0-43C9-BD44-4E2267954905}">
      <dgm:prSet phldrT="[Text]"/>
      <dgm:spPr/>
      <dgm:t>
        <a:bodyPr/>
        <a:lstStyle/>
        <a:p>
          <a:r>
            <a:rPr lang="en-US" dirty="0" smtClean="0"/>
            <a:t>Close to business</a:t>
          </a:r>
          <a:endParaRPr lang="en-GB" dirty="0"/>
        </a:p>
      </dgm:t>
    </dgm:pt>
    <dgm:pt modelId="{2E89B551-88B4-4E1B-9B02-BA922A4B5255}" type="parTrans" cxnId="{C4293110-88C7-486B-83C0-6C6B789381CC}">
      <dgm:prSet/>
      <dgm:spPr/>
      <dgm:t>
        <a:bodyPr/>
        <a:lstStyle/>
        <a:p>
          <a:endParaRPr lang="en-GB"/>
        </a:p>
      </dgm:t>
    </dgm:pt>
    <dgm:pt modelId="{072B34BC-7A26-44EA-BD55-CE65841E4CCD}" type="sibTrans" cxnId="{C4293110-88C7-486B-83C0-6C6B789381CC}">
      <dgm:prSet/>
      <dgm:spPr/>
      <dgm:t>
        <a:bodyPr/>
        <a:lstStyle/>
        <a:p>
          <a:endParaRPr lang="en-GB"/>
        </a:p>
      </dgm:t>
    </dgm:pt>
    <dgm:pt modelId="{21F08A93-08FE-455F-B90F-A861D9567149}">
      <dgm:prSet phldrT="[Text]"/>
      <dgm:spPr/>
      <dgm:t>
        <a:bodyPr/>
        <a:lstStyle/>
        <a:p>
          <a:r>
            <a:rPr lang="en-US" dirty="0" smtClean="0"/>
            <a:t>Simple and robust</a:t>
          </a:r>
          <a:endParaRPr lang="en-GB" dirty="0"/>
        </a:p>
      </dgm:t>
    </dgm:pt>
    <dgm:pt modelId="{D50684E9-3F2D-46F6-BB9E-9A83F1280D74}" type="parTrans" cxnId="{BEF9888B-8469-4F8D-AFB5-A6AB68436A67}">
      <dgm:prSet/>
      <dgm:spPr/>
      <dgm:t>
        <a:bodyPr/>
        <a:lstStyle/>
        <a:p>
          <a:endParaRPr lang="en-GB"/>
        </a:p>
      </dgm:t>
    </dgm:pt>
    <dgm:pt modelId="{F30C3695-8C23-4E52-8AF8-2103EF237B16}" type="sibTrans" cxnId="{BEF9888B-8469-4F8D-AFB5-A6AB68436A67}">
      <dgm:prSet/>
      <dgm:spPr/>
      <dgm:t>
        <a:bodyPr/>
        <a:lstStyle/>
        <a:p>
          <a:endParaRPr lang="en-GB"/>
        </a:p>
      </dgm:t>
    </dgm:pt>
    <dgm:pt modelId="{FDBA821D-1AEC-4E4D-A190-C2CCC28C5921}">
      <dgm:prSet/>
      <dgm:spPr/>
      <dgm:t>
        <a:bodyPr/>
        <a:lstStyle/>
        <a:p>
          <a:r>
            <a:rPr lang="en-US" dirty="0" smtClean="0"/>
            <a:t>Due diligence by independent third party</a:t>
          </a:r>
          <a:endParaRPr lang="en-GB" dirty="0"/>
        </a:p>
      </dgm:t>
    </dgm:pt>
    <dgm:pt modelId="{130B698D-DF1A-4CAC-B060-BE357F7B4955}" type="parTrans" cxnId="{5000B1FF-FA00-46CA-8FED-DBB2AA7566DB}">
      <dgm:prSet/>
      <dgm:spPr/>
      <dgm:t>
        <a:bodyPr/>
        <a:lstStyle/>
        <a:p>
          <a:endParaRPr lang="en-GB"/>
        </a:p>
      </dgm:t>
    </dgm:pt>
    <dgm:pt modelId="{353BF183-EE04-450B-A1AB-6560D730B10B}" type="sibTrans" cxnId="{5000B1FF-FA00-46CA-8FED-DBB2AA7566DB}">
      <dgm:prSet/>
      <dgm:spPr/>
      <dgm:t>
        <a:bodyPr/>
        <a:lstStyle/>
        <a:p>
          <a:endParaRPr lang="en-GB"/>
        </a:p>
      </dgm:t>
    </dgm:pt>
    <dgm:pt modelId="{789E5CB1-3C1B-46E4-BE12-469D6D1B543D}">
      <dgm:prSet/>
      <dgm:spPr/>
      <dgm:t>
        <a:bodyPr/>
        <a:lstStyle/>
        <a:p>
          <a:r>
            <a:rPr lang="en-US" dirty="0" smtClean="0"/>
            <a:t>Stay close to an assessment that a CEO or investor would require</a:t>
          </a:r>
          <a:endParaRPr lang="en-GB" dirty="0"/>
        </a:p>
      </dgm:t>
    </dgm:pt>
    <dgm:pt modelId="{E5E7D213-046E-4D31-BA6E-DC88C49D58B9}" type="parTrans" cxnId="{F3CDDDEE-6C1C-4167-82DE-AA8F5080EC51}">
      <dgm:prSet/>
      <dgm:spPr/>
      <dgm:t>
        <a:bodyPr/>
        <a:lstStyle/>
        <a:p>
          <a:endParaRPr lang="en-GB"/>
        </a:p>
      </dgm:t>
    </dgm:pt>
    <dgm:pt modelId="{EFBC5DD3-FE70-4BD8-B6D9-62A70DB0F2FB}" type="sibTrans" cxnId="{F3CDDDEE-6C1C-4167-82DE-AA8F5080EC51}">
      <dgm:prSet/>
      <dgm:spPr/>
      <dgm:t>
        <a:bodyPr/>
        <a:lstStyle/>
        <a:p>
          <a:endParaRPr lang="en-GB"/>
        </a:p>
      </dgm:t>
    </dgm:pt>
    <dgm:pt modelId="{6FECCC62-3D79-4E6D-9581-9DF3E5FF0AE9}">
      <dgm:prSet phldrT="[Text]"/>
      <dgm:spPr/>
      <dgm:t>
        <a:bodyPr/>
        <a:lstStyle/>
        <a:p>
          <a:r>
            <a:rPr lang="en-US" dirty="0" smtClean="0"/>
            <a:t>Fit for first call</a:t>
          </a:r>
          <a:endParaRPr lang="en-GB" dirty="0"/>
        </a:p>
      </dgm:t>
    </dgm:pt>
    <dgm:pt modelId="{422C45FE-4942-4CF5-A530-B9C8F4DE85E5}" type="parTrans" cxnId="{2C6FA41E-5241-4204-BB7F-2EB468531780}">
      <dgm:prSet/>
      <dgm:spPr/>
      <dgm:t>
        <a:bodyPr/>
        <a:lstStyle/>
        <a:p>
          <a:endParaRPr lang="en-GB"/>
        </a:p>
      </dgm:t>
    </dgm:pt>
    <dgm:pt modelId="{7591FB95-59D8-4087-9D20-FA23658EA2B8}" type="sibTrans" cxnId="{2C6FA41E-5241-4204-BB7F-2EB468531780}">
      <dgm:prSet/>
      <dgm:spPr/>
      <dgm:t>
        <a:bodyPr/>
        <a:lstStyle/>
        <a:p>
          <a:endParaRPr lang="en-GB"/>
        </a:p>
      </dgm:t>
    </dgm:pt>
    <dgm:pt modelId="{48464A2F-35E0-4A8E-9DB6-047E8C39C370}">
      <dgm:prSet phldrT="[Text]"/>
      <dgm:spPr/>
      <dgm:t>
        <a:bodyPr/>
        <a:lstStyle/>
        <a:p>
          <a:r>
            <a:rPr lang="en-US" dirty="0" smtClean="0"/>
            <a:t>Methodology does not need to be perfect but ready for launch of first call</a:t>
          </a:r>
          <a:endParaRPr lang="en-GB" dirty="0"/>
        </a:p>
      </dgm:t>
    </dgm:pt>
    <dgm:pt modelId="{2ED419A3-B26F-4832-BB7C-70429759F16C}" type="parTrans" cxnId="{68759EA7-FA3B-4415-9D28-E83F8C0CFFB1}">
      <dgm:prSet/>
      <dgm:spPr/>
      <dgm:t>
        <a:bodyPr/>
        <a:lstStyle/>
        <a:p>
          <a:endParaRPr lang="en-GB"/>
        </a:p>
      </dgm:t>
    </dgm:pt>
    <dgm:pt modelId="{2C1ED082-2CA1-4ED7-8FDD-843F2803A643}" type="sibTrans" cxnId="{68759EA7-FA3B-4415-9D28-E83F8C0CFFB1}">
      <dgm:prSet/>
      <dgm:spPr/>
      <dgm:t>
        <a:bodyPr/>
        <a:lstStyle/>
        <a:p>
          <a:endParaRPr lang="en-GB"/>
        </a:p>
      </dgm:t>
    </dgm:pt>
    <dgm:pt modelId="{287BC180-0E93-4A46-ACF3-A16291D27000}">
      <dgm:prSet/>
      <dgm:spPr/>
      <dgm:t>
        <a:bodyPr/>
        <a:lstStyle/>
        <a:p>
          <a:r>
            <a:rPr lang="en-US" dirty="0" smtClean="0"/>
            <a:t>Apply simple calculation methods with minimum data requirements</a:t>
          </a:r>
          <a:endParaRPr lang="en-GB" dirty="0"/>
        </a:p>
      </dgm:t>
    </dgm:pt>
    <dgm:pt modelId="{039345D4-BCC2-411E-BA45-7258E82317F9}" type="parTrans" cxnId="{BC0190DD-C301-4463-B64C-8F74C41660BD}">
      <dgm:prSet/>
      <dgm:spPr/>
      <dgm:t>
        <a:bodyPr/>
        <a:lstStyle/>
        <a:p>
          <a:endParaRPr lang="en-GB"/>
        </a:p>
      </dgm:t>
    </dgm:pt>
    <dgm:pt modelId="{15239B01-F1F0-4C22-B03E-4E44F4F5099C}" type="sibTrans" cxnId="{BC0190DD-C301-4463-B64C-8F74C41660BD}">
      <dgm:prSet/>
      <dgm:spPr/>
      <dgm:t>
        <a:bodyPr/>
        <a:lstStyle/>
        <a:p>
          <a:endParaRPr lang="en-GB"/>
        </a:p>
      </dgm:t>
    </dgm:pt>
    <dgm:pt modelId="{85341B47-9063-4691-86FD-853FD93359F2}">
      <dgm:prSet/>
      <dgm:spPr/>
      <dgm:t>
        <a:bodyPr/>
        <a:lstStyle/>
        <a:p>
          <a:r>
            <a:rPr lang="en-US" dirty="0" smtClean="0"/>
            <a:t>Use public data where possible</a:t>
          </a:r>
          <a:endParaRPr lang="en-GB" dirty="0"/>
        </a:p>
      </dgm:t>
    </dgm:pt>
    <dgm:pt modelId="{2DEB9EB2-4225-4997-814A-4C0EE59445BB}" type="parTrans" cxnId="{C3D989E9-9015-4B64-AAF3-EDBC162DA151}">
      <dgm:prSet/>
      <dgm:spPr/>
      <dgm:t>
        <a:bodyPr/>
        <a:lstStyle/>
        <a:p>
          <a:endParaRPr lang="en-GB"/>
        </a:p>
      </dgm:t>
    </dgm:pt>
    <dgm:pt modelId="{59C82D0C-0CDF-4BF8-A51D-D9EEFF70B68B}" type="sibTrans" cxnId="{C3D989E9-9015-4B64-AAF3-EDBC162DA151}">
      <dgm:prSet/>
      <dgm:spPr/>
      <dgm:t>
        <a:bodyPr/>
        <a:lstStyle/>
        <a:p>
          <a:endParaRPr lang="en-GB"/>
        </a:p>
      </dgm:t>
    </dgm:pt>
    <dgm:pt modelId="{63CBD2B7-01C6-44AF-8E71-006253B8EEA6}">
      <dgm:prSet phldrT="[Text]"/>
      <dgm:spPr/>
      <dgm:t>
        <a:bodyPr/>
        <a:lstStyle/>
        <a:p>
          <a:r>
            <a:rPr lang="en-US" dirty="0" smtClean="0"/>
            <a:t>Can be further developed for later calls</a:t>
          </a:r>
          <a:endParaRPr lang="en-GB" dirty="0"/>
        </a:p>
      </dgm:t>
    </dgm:pt>
    <dgm:pt modelId="{B486D6A8-1C88-4D5C-A8B7-E0CD3CA7EA36}" type="parTrans" cxnId="{71EC55C6-5F56-4E7D-9714-B601B85623D2}">
      <dgm:prSet/>
      <dgm:spPr/>
      <dgm:t>
        <a:bodyPr/>
        <a:lstStyle/>
        <a:p>
          <a:endParaRPr lang="en-GB"/>
        </a:p>
      </dgm:t>
    </dgm:pt>
    <dgm:pt modelId="{8200EF4B-6766-4794-B693-69F1BAA9F461}" type="sibTrans" cxnId="{71EC55C6-5F56-4E7D-9714-B601B85623D2}">
      <dgm:prSet/>
      <dgm:spPr/>
      <dgm:t>
        <a:bodyPr/>
        <a:lstStyle/>
        <a:p>
          <a:endParaRPr lang="en-GB"/>
        </a:p>
      </dgm:t>
    </dgm:pt>
    <dgm:pt modelId="{B93CB4FF-F39E-4627-869B-166BC121BC68}" type="pres">
      <dgm:prSet presAssocID="{D7C25517-12CD-4756-95FA-BE468E8B08CB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GB"/>
        </a:p>
      </dgm:t>
    </dgm:pt>
    <dgm:pt modelId="{32976651-6C70-44B6-AA21-6CDD4C442CF2}" type="pres">
      <dgm:prSet presAssocID="{4C52B1AE-27A0-43C9-BD44-4E2267954905}" presName="parenttextcomposite" presStyleCnt="0"/>
      <dgm:spPr/>
      <dgm:t>
        <a:bodyPr/>
        <a:lstStyle/>
        <a:p>
          <a:endParaRPr lang="en-GB"/>
        </a:p>
      </dgm:t>
    </dgm:pt>
    <dgm:pt modelId="{208BA04E-C51A-4075-AE57-83A8E825ED99}" type="pres">
      <dgm:prSet presAssocID="{4C52B1AE-27A0-43C9-BD44-4E2267954905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A2ECA1-A2A6-4C0B-A9A3-B6A10677F4E4}" type="pres">
      <dgm:prSet presAssocID="{4C52B1AE-27A0-43C9-BD44-4E2267954905}" presName="composite" presStyleCnt="0"/>
      <dgm:spPr/>
      <dgm:t>
        <a:bodyPr/>
        <a:lstStyle/>
        <a:p>
          <a:endParaRPr lang="en-GB"/>
        </a:p>
      </dgm:t>
    </dgm:pt>
    <dgm:pt modelId="{0CD1EB01-1620-4A97-B4A6-76A7230368B7}" type="pres">
      <dgm:prSet presAssocID="{4C52B1AE-27A0-43C9-BD44-4E2267954905}" presName="chevron1" presStyleLbl="alignNode1" presStyleIdx="0" presStyleCnt="21"/>
      <dgm:spPr/>
      <dgm:t>
        <a:bodyPr/>
        <a:lstStyle/>
        <a:p>
          <a:endParaRPr lang="en-GB"/>
        </a:p>
      </dgm:t>
    </dgm:pt>
    <dgm:pt modelId="{4B3868C3-74A0-41E1-AD24-AD16E0031445}" type="pres">
      <dgm:prSet presAssocID="{4C52B1AE-27A0-43C9-BD44-4E2267954905}" presName="chevron2" presStyleLbl="alignNode1" presStyleIdx="1" presStyleCnt="21"/>
      <dgm:spPr/>
      <dgm:t>
        <a:bodyPr/>
        <a:lstStyle/>
        <a:p>
          <a:endParaRPr lang="en-GB"/>
        </a:p>
      </dgm:t>
    </dgm:pt>
    <dgm:pt modelId="{B3C2B47B-8ECD-464C-BD8C-F3E2B44F99CD}" type="pres">
      <dgm:prSet presAssocID="{4C52B1AE-27A0-43C9-BD44-4E2267954905}" presName="chevron3" presStyleLbl="alignNode1" presStyleIdx="2" presStyleCnt="21"/>
      <dgm:spPr/>
      <dgm:t>
        <a:bodyPr/>
        <a:lstStyle/>
        <a:p>
          <a:endParaRPr lang="en-GB"/>
        </a:p>
      </dgm:t>
    </dgm:pt>
    <dgm:pt modelId="{44C4FBAA-DA5C-4B44-8707-BB76F6435201}" type="pres">
      <dgm:prSet presAssocID="{4C52B1AE-27A0-43C9-BD44-4E2267954905}" presName="chevron4" presStyleLbl="alignNode1" presStyleIdx="3" presStyleCnt="21"/>
      <dgm:spPr/>
      <dgm:t>
        <a:bodyPr/>
        <a:lstStyle/>
        <a:p>
          <a:endParaRPr lang="en-GB"/>
        </a:p>
      </dgm:t>
    </dgm:pt>
    <dgm:pt modelId="{18B9F9B9-3B7F-40AE-AEEE-8213A63014EA}" type="pres">
      <dgm:prSet presAssocID="{4C52B1AE-27A0-43C9-BD44-4E2267954905}" presName="chevron5" presStyleLbl="alignNode1" presStyleIdx="4" presStyleCnt="21"/>
      <dgm:spPr/>
      <dgm:t>
        <a:bodyPr/>
        <a:lstStyle/>
        <a:p>
          <a:endParaRPr lang="en-GB"/>
        </a:p>
      </dgm:t>
    </dgm:pt>
    <dgm:pt modelId="{316BF098-F6F6-4636-B6BB-38BB6CCCE1F6}" type="pres">
      <dgm:prSet presAssocID="{4C52B1AE-27A0-43C9-BD44-4E2267954905}" presName="chevron6" presStyleLbl="alignNode1" presStyleIdx="5" presStyleCnt="21"/>
      <dgm:spPr/>
      <dgm:t>
        <a:bodyPr/>
        <a:lstStyle/>
        <a:p>
          <a:endParaRPr lang="en-GB"/>
        </a:p>
      </dgm:t>
    </dgm:pt>
    <dgm:pt modelId="{9090CBBF-57F8-48A1-994D-F826E868B13C}" type="pres">
      <dgm:prSet presAssocID="{4C52B1AE-27A0-43C9-BD44-4E2267954905}" presName="chevron7" presStyleLbl="alignNode1" presStyleIdx="6" presStyleCnt="21"/>
      <dgm:spPr/>
      <dgm:t>
        <a:bodyPr/>
        <a:lstStyle/>
        <a:p>
          <a:endParaRPr lang="en-GB"/>
        </a:p>
      </dgm:t>
    </dgm:pt>
    <dgm:pt modelId="{46919023-408D-4BDE-9B5B-F2A12C202B5A}" type="pres">
      <dgm:prSet presAssocID="{4C52B1AE-27A0-43C9-BD44-4E2267954905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EA8B46-F032-4597-A9A5-3E28AA5020CB}" type="pres">
      <dgm:prSet presAssocID="{072B34BC-7A26-44EA-BD55-CE65841E4CCD}" presName="sibTrans" presStyleCnt="0"/>
      <dgm:spPr/>
      <dgm:t>
        <a:bodyPr/>
        <a:lstStyle/>
        <a:p>
          <a:endParaRPr lang="en-GB"/>
        </a:p>
      </dgm:t>
    </dgm:pt>
    <dgm:pt modelId="{CE1BD27A-C7A3-467C-9F83-2640E29ABAF6}" type="pres">
      <dgm:prSet presAssocID="{21F08A93-08FE-455F-B90F-A861D9567149}" presName="parenttextcomposite" presStyleCnt="0"/>
      <dgm:spPr/>
      <dgm:t>
        <a:bodyPr/>
        <a:lstStyle/>
        <a:p>
          <a:endParaRPr lang="en-GB"/>
        </a:p>
      </dgm:t>
    </dgm:pt>
    <dgm:pt modelId="{7BDBDDDF-FFF6-42EA-BFDC-0AB3D2631B87}" type="pres">
      <dgm:prSet presAssocID="{21F08A93-08FE-455F-B90F-A861D9567149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8BAF56-08DF-411A-BB54-8C6D8CC770FD}" type="pres">
      <dgm:prSet presAssocID="{21F08A93-08FE-455F-B90F-A861D9567149}" presName="composite" presStyleCnt="0"/>
      <dgm:spPr/>
      <dgm:t>
        <a:bodyPr/>
        <a:lstStyle/>
        <a:p>
          <a:endParaRPr lang="en-GB"/>
        </a:p>
      </dgm:t>
    </dgm:pt>
    <dgm:pt modelId="{2CD26CB7-8FC7-43B0-9A22-16E341225A27}" type="pres">
      <dgm:prSet presAssocID="{21F08A93-08FE-455F-B90F-A861D9567149}" presName="chevron1" presStyleLbl="alignNode1" presStyleIdx="7" presStyleCnt="21"/>
      <dgm:spPr/>
      <dgm:t>
        <a:bodyPr/>
        <a:lstStyle/>
        <a:p>
          <a:endParaRPr lang="en-GB"/>
        </a:p>
      </dgm:t>
    </dgm:pt>
    <dgm:pt modelId="{4B1441EA-7760-4A61-8570-46F5BE4B75A6}" type="pres">
      <dgm:prSet presAssocID="{21F08A93-08FE-455F-B90F-A861D9567149}" presName="chevron2" presStyleLbl="alignNode1" presStyleIdx="8" presStyleCnt="21"/>
      <dgm:spPr/>
      <dgm:t>
        <a:bodyPr/>
        <a:lstStyle/>
        <a:p>
          <a:endParaRPr lang="en-GB"/>
        </a:p>
      </dgm:t>
    </dgm:pt>
    <dgm:pt modelId="{4178FA14-6410-41D1-85EC-04705C15DEC3}" type="pres">
      <dgm:prSet presAssocID="{21F08A93-08FE-455F-B90F-A861D9567149}" presName="chevron3" presStyleLbl="alignNode1" presStyleIdx="9" presStyleCnt="21"/>
      <dgm:spPr/>
      <dgm:t>
        <a:bodyPr/>
        <a:lstStyle/>
        <a:p>
          <a:endParaRPr lang="en-GB"/>
        </a:p>
      </dgm:t>
    </dgm:pt>
    <dgm:pt modelId="{ED0F6AE8-E302-482B-A398-DEE9EEACAE82}" type="pres">
      <dgm:prSet presAssocID="{21F08A93-08FE-455F-B90F-A861D9567149}" presName="chevron4" presStyleLbl="alignNode1" presStyleIdx="10" presStyleCnt="21"/>
      <dgm:spPr/>
      <dgm:t>
        <a:bodyPr/>
        <a:lstStyle/>
        <a:p>
          <a:endParaRPr lang="en-GB"/>
        </a:p>
      </dgm:t>
    </dgm:pt>
    <dgm:pt modelId="{6BE7BDF8-51FE-46EB-B371-2084495E47D9}" type="pres">
      <dgm:prSet presAssocID="{21F08A93-08FE-455F-B90F-A861D9567149}" presName="chevron5" presStyleLbl="alignNode1" presStyleIdx="11" presStyleCnt="21"/>
      <dgm:spPr/>
      <dgm:t>
        <a:bodyPr/>
        <a:lstStyle/>
        <a:p>
          <a:endParaRPr lang="en-GB"/>
        </a:p>
      </dgm:t>
    </dgm:pt>
    <dgm:pt modelId="{93687302-DF96-4F6B-B5B7-7CA24527C38D}" type="pres">
      <dgm:prSet presAssocID="{21F08A93-08FE-455F-B90F-A861D9567149}" presName="chevron6" presStyleLbl="alignNode1" presStyleIdx="12" presStyleCnt="21"/>
      <dgm:spPr/>
      <dgm:t>
        <a:bodyPr/>
        <a:lstStyle/>
        <a:p>
          <a:endParaRPr lang="en-GB"/>
        </a:p>
      </dgm:t>
    </dgm:pt>
    <dgm:pt modelId="{921482CF-50EE-416D-BC3F-32B89C089367}" type="pres">
      <dgm:prSet presAssocID="{21F08A93-08FE-455F-B90F-A861D9567149}" presName="chevron7" presStyleLbl="alignNode1" presStyleIdx="13" presStyleCnt="21"/>
      <dgm:spPr/>
      <dgm:t>
        <a:bodyPr/>
        <a:lstStyle/>
        <a:p>
          <a:endParaRPr lang="en-GB"/>
        </a:p>
      </dgm:t>
    </dgm:pt>
    <dgm:pt modelId="{86ACA3DE-78A7-412F-AEEB-AEE77FB64B31}" type="pres">
      <dgm:prSet presAssocID="{21F08A93-08FE-455F-B90F-A861D9567149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2B6E58-19F7-4059-865A-9B8C9B4819A8}" type="pres">
      <dgm:prSet presAssocID="{F30C3695-8C23-4E52-8AF8-2103EF237B16}" presName="sibTrans" presStyleCnt="0"/>
      <dgm:spPr/>
      <dgm:t>
        <a:bodyPr/>
        <a:lstStyle/>
        <a:p>
          <a:endParaRPr lang="en-GB"/>
        </a:p>
      </dgm:t>
    </dgm:pt>
    <dgm:pt modelId="{F41D01A1-36F8-4824-9CC5-B19CE96D6B34}" type="pres">
      <dgm:prSet presAssocID="{6FECCC62-3D79-4E6D-9581-9DF3E5FF0AE9}" presName="parenttextcomposite" presStyleCnt="0"/>
      <dgm:spPr/>
      <dgm:t>
        <a:bodyPr/>
        <a:lstStyle/>
        <a:p>
          <a:endParaRPr lang="en-GB"/>
        </a:p>
      </dgm:t>
    </dgm:pt>
    <dgm:pt modelId="{C55FFBE8-5D98-419F-9EED-DAF729D9FC71}" type="pres">
      <dgm:prSet presAssocID="{6FECCC62-3D79-4E6D-9581-9DF3E5FF0AE9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56224E-3A79-495E-A83E-E7103996C44E}" type="pres">
      <dgm:prSet presAssocID="{6FECCC62-3D79-4E6D-9581-9DF3E5FF0AE9}" presName="composite" presStyleCnt="0"/>
      <dgm:spPr/>
      <dgm:t>
        <a:bodyPr/>
        <a:lstStyle/>
        <a:p>
          <a:endParaRPr lang="en-GB"/>
        </a:p>
      </dgm:t>
    </dgm:pt>
    <dgm:pt modelId="{B8B54E60-6C1C-4E30-8C47-2195C372FBAB}" type="pres">
      <dgm:prSet presAssocID="{6FECCC62-3D79-4E6D-9581-9DF3E5FF0AE9}" presName="chevron1" presStyleLbl="alignNode1" presStyleIdx="14" presStyleCnt="21"/>
      <dgm:spPr/>
      <dgm:t>
        <a:bodyPr/>
        <a:lstStyle/>
        <a:p>
          <a:endParaRPr lang="en-GB"/>
        </a:p>
      </dgm:t>
    </dgm:pt>
    <dgm:pt modelId="{61470C66-5508-493A-B016-BEC5B1DBBA9C}" type="pres">
      <dgm:prSet presAssocID="{6FECCC62-3D79-4E6D-9581-9DF3E5FF0AE9}" presName="chevron2" presStyleLbl="alignNode1" presStyleIdx="15" presStyleCnt="21"/>
      <dgm:spPr/>
      <dgm:t>
        <a:bodyPr/>
        <a:lstStyle/>
        <a:p>
          <a:endParaRPr lang="en-GB"/>
        </a:p>
      </dgm:t>
    </dgm:pt>
    <dgm:pt modelId="{7364DFB6-D058-4C3F-B1BC-177222123AC6}" type="pres">
      <dgm:prSet presAssocID="{6FECCC62-3D79-4E6D-9581-9DF3E5FF0AE9}" presName="chevron3" presStyleLbl="alignNode1" presStyleIdx="16" presStyleCnt="21"/>
      <dgm:spPr/>
      <dgm:t>
        <a:bodyPr/>
        <a:lstStyle/>
        <a:p>
          <a:endParaRPr lang="en-GB"/>
        </a:p>
      </dgm:t>
    </dgm:pt>
    <dgm:pt modelId="{8517D9D0-6A9A-4255-A6B3-201C4C3B045A}" type="pres">
      <dgm:prSet presAssocID="{6FECCC62-3D79-4E6D-9581-9DF3E5FF0AE9}" presName="chevron4" presStyleLbl="alignNode1" presStyleIdx="17" presStyleCnt="21"/>
      <dgm:spPr/>
      <dgm:t>
        <a:bodyPr/>
        <a:lstStyle/>
        <a:p>
          <a:endParaRPr lang="en-GB"/>
        </a:p>
      </dgm:t>
    </dgm:pt>
    <dgm:pt modelId="{953AB5B5-C9E0-4DAA-B090-8A3D4B564DA2}" type="pres">
      <dgm:prSet presAssocID="{6FECCC62-3D79-4E6D-9581-9DF3E5FF0AE9}" presName="chevron5" presStyleLbl="alignNode1" presStyleIdx="18" presStyleCnt="21"/>
      <dgm:spPr/>
      <dgm:t>
        <a:bodyPr/>
        <a:lstStyle/>
        <a:p>
          <a:endParaRPr lang="en-GB"/>
        </a:p>
      </dgm:t>
    </dgm:pt>
    <dgm:pt modelId="{F0B5F15F-2E91-4D78-BBE1-52D288152CC4}" type="pres">
      <dgm:prSet presAssocID="{6FECCC62-3D79-4E6D-9581-9DF3E5FF0AE9}" presName="chevron6" presStyleLbl="alignNode1" presStyleIdx="19" presStyleCnt="21"/>
      <dgm:spPr/>
      <dgm:t>
        <a:bodyPr/>
        <a:lstStyle/>
        <a:p>
          <a:endParaRPr lang="en-GB"/>
        </a:p>
      </dgm:t>
    </dgm:pt>
    <dgm:pt modelId="{008EB8A3-FB96-4327-A19C-2FA74485F1A5}" type="pres">
      <dgm:prSet presAssocID="{6FECCC62-3D79-4E6D-9581-9DF3E5FF0AE9}" presName="chevron7" presStyleLbl="alignNode1" presStyleIdx="20" presStyleCnt="21"/>
      <dgm:spPr/>
      <dgm:t>
        <a:bodyPr/>
        <a:lstStyle/>
        <a:p>
          <a:endParaRPr lang="en-GB"/>
        </a:p>
      </dgm:t>
    </dgm:pt>
    <dgm:pt modelId="{DCFCA227-E58E-4CBE-B562-2B478A26AA05}" type="pres">
      <dgm:prSet presAssocID="{6FECCC62-3D79-4E6D-9581-9DF3E5FF0AE9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EF9888B-8469-4F8D-AFB5-A6AB68436A67}" srcId="{D7C25517-12CD-4756-95FA-BE468E8B08CB}" destId="{21F08A93-08FE-455F-B90F-A861D9567149}" srcOrd="1" destOrd="0" parTransId="{D50684E9-3F2D-46F6-BB9E-9A83F1280D74}" sibTransId="{F30C3695-8C23-4E52-8AF8-2103EF237B16}"/>
    <dgm:cxn modelId="{D0CAA0C5-DDD3-466B-BB87-6823D0B3DC73}" type="presOf" srcId="{789E5CB1-3C1B-46E4-BE12-469D6D1B543D}" destId="{46919023-408D-4BDE-9B5B-F2A12C202B5A}" srcOrd="0" destOrd="0" presId="urn:microsoft.com/office/officeart/2008/layout/VerticalAccentList"/>
    <dgm:cxn modelId="{5000B1FF-FA00-46CA-8FED-DBB2AA7566DB}" srcId="{21F08A93-08FE-455F-B90F-A861D9567149}" destId="{FDBA821D-1AEC-4E4D-A190-C2CCC28C5921}" srcOrd="2" destOrd="0" parTransId="{130B698D-DF1A-4CAC-B060-BE357F7B4955}" sibTransId="{353BF183-EE04-450B-A1AB-6560D730B10B}"/>
    <dgm:cxn modelId="{A649F66D-0204-4D8B-8306-E688DB274065}" type="presOf" srcId="{FDBA821D-1AEC-4E4D-A190-C2CCC28C5921}" destId="{86ACA3DE-78A7-412F-AEEB-AEE77FB64B31}" srcOrd="0" destOrd="2" presId="urn:microsoft.com/office/officeart/2008/layout/VerticalAccentList"/>
    <dgm:cxn modelId="{F3CDDDEE-6C1C-4167-82DE-AA8F5080EC51}" srcId="{4C52B1AE-27A0-43C9-BD44-4E2267954905}" destId="{789E5CB1-3C1B-46E4-BE12-469D6D1B543D}" srcOrd="0" destOrd="0" parTransId="{E5E7D213-046E-4D31-BA6E-DC88C49D58B9}" sibTransId="{EFBC5DD3-FE70-4BD8-B6D9-62A70DB0F2FB}"/>
    <dgm:cxn modelId="{2C6FA41E-5241-4204-BB7F-2EB468531780}" srcId="{D7C25517-12CD-4756-95FA-BE468E8B08CB}" destId="{6FECCC62-3D79-4E6D-9581-9DF3E5FF0AE9}" srcOrd="2" destOrd="0" parTransId="{422C45FE-4942-4CF5-A530-B9C8F4DE85E5}" sibTransId="{7591FB95-59D8-4087-9D20-FA23658EA2B8}"/>
    <dgm:cxn modelId="{13AAACB4-8BEE-4B49-89D8-D46B4F4A3F5F}" type="presOf" srcId="{D7C25517-12CD-4756-95FA-BE468E8B08CB}" destId="{B93CB4FF-F39E-4627-869B-166BC121BC68}" srcOrd="0" destOrd="0" presId="urn:microsoft.com/office/officeart/2008/layout/VerticalAccentList"/>
    <dgm:cxn modelId="{A9867A41-9BB4-4CC4-B108-3348E5F2A762}" type="presOf" srcId="{4C52B1AE-27A0-43C9-BD44-4E2267954905}" destId="{208BA04E-C51A-4075-AE57-83A8E825ED99}" srcOrd="0" destOrd="0" presId="urn:microsoft.com/office/officeart/2008/layout/VerticalAccentList"/>
    <dgm:cxn modelId="{71EC55C6-5F56-4E7D-9714-B601B85623D2}" srcId="{6FECCC62-3D79-4E6D-9581-9DF3E5FF0AE9}" destId="{63CBD2B7-01C6-44AF-8E71-006253B8EEA6}" srcOrd="1" destOrd="0" parTransId="{B486D6A8-1C88-4D5C-A8B7-E0CD3CA7EA36}" sibTransId="{8200EF4B-6766-4794-B693-69F1BAA9F461}"/>
    <dgm:cxn modelId="{6085C48A-E22E-475B-B166-FFB1E30F08B0}" type="presOf" srcId="{48464A2F-35E0-4A8E-9DB6-047E8C39C370}" destId="{DCFCA227-E58E-4CBE-B562-2B478A26AA05}" srcOrd="0" destOrd="0" presId="urn:microsoft.com/office/officeart/2008/layout/VerticalAccentList"/>
    <dgm:cxn modelId="{798CC3CB-D429-403F-BDEE-D11B740B1AE6}" type="presOf" srcId="{63CBD2B7-01C6-44AF-8E71-006253B8EEA6}" destId="{DCFCA227-E58E-4CBE-B562-2B478A26AA05}" srcOrd="0" destOrd="1" presId="urn:microsoft.com/office/officeart/2008/layout/VerticalAccentList"/>
    <dgm:cxn modelId="{C3D989E9-9015-4B64-AAF3-EDBC162DA151}" srcId="{21F08A93-08FE-455F-B90F-A861D9567149}" destId="{85341B47-9063-4691-86FD-853FD93359F2}" srcOrd="1" destOrd="0" parTransId="{2DEB9EB2-4225-4997-814A-4C0EE59445BB}" sibTransId="{59C82D0C-0CDF-4BF8-A51D-D9EEFF70B68B}"/>
    <dgm:cxn modelId="{C4293110-88C7-486B-83C0-6C6B789381CC}" srcId="{D7C25517-12CD-4756-95FA-BE468E8B08CB}" destId="{4C52B1AE-27A0-43C9-BD44-4E2267954905}" srcOrd="0" destOrd="0" parTransId="{2E89B551-88B4-4E1B-9B02-BA922A4B5255}" sibTransId="{072B34BC-7A26-44EA-BD55-CE65841E4CCD}"/>
    <dgm:cxn modelId="{1871E9A1-82F4-4CA6-9FB7-D140C2EA70CD}" type="presOf" srcId="{85341B47-9063-4691-86FD-853FD93359F2}" destId="{86ACA3DE-78A7-412F-AEEB-AEE77FB64B31}" srcOrd="0" destOrd="1" presId="urn:microsoft.com/office/officeart/2008/layout/VerticalAccentList"/>
    <dgm:cxn modelId="{DD50BD65-7423-47A3-84AD-EC7DC88B5933}" type="presOf" srcId="{287BC180-0E93-4A46-ACF3-A16291D27000}" destId="{86ACA3DE-78A7-412F-AEEB-AEE77FB64B31}" srcOrd="0" destOrd="0" presId="urn:microsoft.com/office/officeart/2008/layout/VerticalAccentList"/>
    <dgm:cxn modelId="{475417EE-42D7-4B0A-8F89-4C5E2237295B}" type="presOf" srcId="{21F08A93-08FE-455F-B90F-A861D9567149}" destId="{7BDBDDDF-FFF6-42EA-BFDC-0AB3D2631B87}" srcOrd="0" destOrd="0" presId="urn:microsoft.com/office/officeart/2008/layout/VerticalAccentList"/>
    <dgm:cxn modelId="{E04BC9D1-4C31-4B84-98E4-9FAA444702B9}" type="presOf" srcId="{6FECCC62-3D79-4E6D-9581-9DF3E5FF0AE9}" destId="{C55FFBE8-5D98-419F-9EED-DAF729D9FC71}" srcOrd="0" destOrd="0" presId="urn:microsoft.com/office/officeart/2008/layout/VerticalAccentList"/>
    <dgm:cxn modelId="{68759EA7-FA3B-4415-9D28-E83F8C0CFFB1}" srcId="{6FECCC62-3D79-4E6D-9581-9DF3E5FF0AE9}" destId="{48464A2F-35E0-4A8E-9DB6-047E8C39C370}" srcOrd="0" destOrd="0" parTransId="{2ED419A3-B26F-4832-BB7C-70429759F16C}" sibTransId="{2C1ED082-2CA1-4ED7-8FDD-843F2803A643}"/>
    <dgm:cxn modelId="{BC0190DD-C301-4463-B64C-8F74C41660BD}" srcId="{21F08A93-08FE-455F-B90F-A861D9567149}" destId="{287BC180-0E93-4A46-ACF3-A16291D27000}" srcOrd="0" destOrd="0" parTransId="{039345D4-BCC2-411E-BA45-7258E82317F9}" sibTransId="{15239B01-F1F0-4C22-B03E-4E44F4F5099C}"/>
    <dgm:cxn modelId="{1CBDE953-9D9C-4890-82A2-759638143205}" type="presParOf" srcId="{B93CB4FF-F39E-4627-869B-166BC121BC68}" destId="{32976651-6C70-44B6-AA21-6CDD4C442CF2}" srcOrd="0" destOrd="0" presId="urn:microsoft.com/office/officeart/2008/layout/VerticalAccentList"/>
    <dgm:cxn modelId="{363E90C1-F0D3-44A9-8733-0E5630A991CC}" type="presParOf" srcId="{32976651-6C70-44B6-AA21-6CDD4C442CF2}" destId="{208BA04E-C51A-4075-AE57-83A8E825ED99}" srcOrd="0" destOrd="0" presId="urn:microsoft.com/office/officeart/2008/layout/VerticalAccentList"/>
    <dgm:cxn modelId="{FFCA5F02-92F8-4F3E-8CBD-F9413E7967B7}" type="presParOf" srcId="{B93CB4FF-F39E-4627-869B-166BC121BC68}" destId="{EAA2ECA1-A2A6-4C0B-A9A3-B6A10677F4E4}" srcOrd="1" destOrd="0" presId="urn:microsoft.com/office/officeart/2008/layout/VerticalAccentList"/>
    <dgm:cxn modelId="{A154B057-758D-4AE8-A759-EE08E5E6C1AC}" type="presParOf" srcId="{EAA2ECA1-A2A6-4C0B-A9A3-B6A10677F4E4}" destId="{0CD1EB01-1620-4A97-B4A6-76A7230368B7}" srcOrd="0" destOrd="0" presId="urn:microsoft.com/office/officeart/2008/layout/VerticalAccentList"/>
    <dgm:cxn modelId="{B1716271-19BD-44F9-9D8C-23D1733FEE2D}" type="presParOf" srcId="{EAA2ECA1-A2A6-4C0B-A9A3-B6A10677F4E4}" destId="{4B3868C3-74A0-41E1-AD24-AD16E0031445}" srcOrd="1" destOrd="0" presId="urn:microsoft.com/office/officeart/2008/layout/VerticalAccentList"/>
    <dgm:cxn modelId="{2D53968D-C0C3-46EE-8A70-0C401D07462D}" type="presParOf" srcId="{EAA2ECA1-A2A6-4C0B-A9A3-B6A10677F4E4}" destId="{B3C2B47B-8ECD-464C-BD8C-F3E2B44F99CD}" srcOrd="2" destOrd="0" presId="urn:microsoft.com/office/officeart/2008/layout/VerticalAccentList"/>
    <dgm:cxn modelId="{FA7BED64-C9A7-4F25-998E-B3AA58F583E2}" type="presParOf" srcId="{EAA2ECA1-A2A6-4C0B-A9A3-B6A10677F4E4}" destId="{44C4FBAA-DA5C-4B44-8707-BB76F6435201}" srcOrd="3" destOrd="0" presId="urn:microsoft.com/office/officeart/2008/layout/VerticalAccentList"/>
    <dgm:cxn modelId="{FB6B9A45-F196-4C9A-A963-9BA741240CD8}" type="presParOf" srcId="{EAA2ECA1-A2A6-4C0B-A9A3-B6A10677F4E4}" destId="{18B9F9B9-3B7F-40AE-AEEE-8213A63014EA}" srcOrd="4" destOrd="0" presId="urn:microsoft.com/office/officeart/2008/layout/VerticalAccentList"/>
    <dgm:cxn modelId="{89D411CC-89A7-44C0-8DC8-12BD07D506A8}" type="presParOf" srcId="{EAA2ECA1-A2A6-4C0B-A9A3-B6A10677F4E4}" destId="{316BF098-F6F6-4636-B6BB-38BB6CCCE1F6}" srcOrd="5" destOrd="0" presId="urn:microsoft.com/office/officeart/2008/layout/VerticalAccentList"/>
    <dgm:cxn modelId="{E7D0AAE1-2AB5-4AAE-8781-892280E61546}" type="presParOf" srcId="{EAA2ECA1-A2A6-4C0B-A9A3-B6A10677F4E4}" destId="{9090CBBF-57F8-48A1-994D-F826E868B13C}" srcOrd="6" destOrd="0" presId="urn:microsoft.com/office/officeart/2008/layout/VerticalAccentList"/>
    <dgm:cxn modelId="{F5B95C3A-ED26-45D5-B7DC-9A00DA8200AB}" type="presParOf" srcId="{EAA2ECA1-A2A6-4C0B-A9A3-B6A10677F4E4}" destId="{46919023-408D-4BDE-9B5B-F2A12C202B5A}" srcOrd="7" destOrd="0" presId="urn:microsoft.com/office/officeart/2008/layout/VerticalAccentList"/>
    <dgm:cxn modelId="{E43A7532-8CB8-4401-9B7F-333480AB47EA}" type="presParOf" srcId="{B93CB4FF-F39E-4627-869B-166BC121BC68}" destId="{63EA8B46-F032-4597-A9A5-3E28AA5020CB}" srcOrd="2" destOrd="0" presId="urn:microsoft.com/office/officeart/2008/layout/VerticalAccentList"/>
    <dgm:cxn modelId="{718C8935-E520-433A-90CE-07754509B61A}" type="presParOf" srcId="{B93CB4FF-F39E-4627-869B-166BC121BC68}" destId="{CE1BD27A-C7A3-467C-9F83-2640E29ABAF6}" srcOrd="3" destOrd="0" presId="urn:microsoft.com/office/officeart/2008/layout/VerticalAccentList"/>
    <dgm:cxn modelId="{9AC1623E-B116-4FC2-85A2-53C241A24100}" type="presParOf" srcId="{CE1BD27A-C7A3-467C-9F83-2640E29ABAF6}" destId="{7BDBDDDF-FFF6-42EA-BFDC-0AB3D2631B87}" srcOrd="0" destOrd="0" presId="urn:microsoft.com/office/officeart/2008/layout/VerticalAccentList"/>
    <dgm:cxn modelId="{16A2DF26-2994-4002-886D-BBEC2BD42AC8}" type="presParOf" srcId="{B93CB4FF-F39E-4627-869B-166BC121BC68}" destId="{F28BAF56-08DF-411A-BB54-8C6D8CC770FD}" srcOrd="4" destOrd="0" presId="urn:microsoft.com/office/officeart/2008/layout/VerticalAccentList"/>
    <dgm:cxn modelId="{2D2CE679-DC10-4299-9784-22543FE059AB}" type="presParOf" srcId="{F28BAF56-08DF-411A-BB54-8C6D8CC770FD}" destId="{2CD26CB7-8FC7-43B0-9A22-16E341225A27}" srcOrd="0" destOrd="0" presId="urn:microsoft.com/office/officeart/2008/layout/VerticalAccentList"/>
    <dgm:cxn modelId="{59343F37-9F84-42A4-B41A-6C56DA995A54}" type="presParOf" srcId="{F28BAF56-08DF-411A-BB54-8C6D8CC770FD}" destId="{4B1441EA-7760-4A61-8570-46F5BE4B75A6}" srcOrd="1" destOrd="0" presId="urn:microsoft.com/office/officeart/2008/layout/VerticalAccentList"/>
    <dgm:cxn modelId="{696FC656-9FFB-4574-B9BE-712D3CCCAE68}" type="presParOf" srcId="{F28BAF56-08DF-411A-BB54-8C6D8CC770FD}" destId="{4178FA14-6410-41D1-85EC-04705C15DEC3}" srcOrd="2" destOrd="0" presId="urn:microsoft.com/office/officeart/2008/layout/VerticalAccentList"/>
    <dgm:cxn modelId="{AE403A66-7FE4-4F4E-8DC2-6CE377B25A40}" type="presParOf" srcId="{F28BAF56-08DF-411A-BB54-8C6D8CC770FD}" destId="{ED0F6AE8-E302-482B-A398-DEE9EEACAE82}" srcOrd="3" destOrd="0" presId="urn:microsoft.com/office/officeart/2008/layout/VerticalAccentList"/>
    <dgm:cxn modelId="{5C0B7045-5F77-464B-9B1A-C5E975284F7C}" type="presParOf" srcId="{F28BAF56-08DF-411A-BB54-8C6D8CC770FD}" destId="{6BE7BDF8-51FE-46EB-B371-2084495E47D9}" srcOrd="4" destOrd="0" presId="urn:microsoft.com/office/officeart/2008/layout/VerticalAccentList"/>
    <dgm:cxn modelId="{77E722C6-7B04-4757-B644-1701A2ACDFEF}" type="presParOf" srcId="{F28BAF56-08DF-411A-BB54-8C6D8CC770FD}" destId="{93687302-DF96-4F6B-B5B7-7CA24527C38D}" srcOrd="5" destOrd="0" presId="urn:microsoft.com/office/officeart/2008/layout/VerticalAccentList"/>
    <dgm:cxn modelId="{464B449D-847B-4430-8D79-2643B7C97A9C}" type="presParOf" srcId="{F28BAF56-08DF-411A-BB54-8C6D8CC770FD}" destId="{921482CF-50EE-416D-BC3F-32B89C089367}" srcOrd="6" destOrd="0" presId="urn:microsoft.com/office/officeart/2008/layout/VerticalAccentList"/>
    <dgm:cxn modelId="{1FC605D3-E682-465A-9764-9AA5651875F2}" type="presParOf" srcId="{F28BAF56-08DF-411A-BB54-8C6D8CC770FD}" destId="{86ACA3DE-78A7-412F-AEEB-AEE77FB64B31}" srcOrd="7" destOrd="0" presId="urn:microsoft.com/office/officeart/2008/layout/VerticalAccentList"/>
    <dgm:cxn modelId="{CA792762-81C4-4DDC-A96B-00E0C928C3BE}" type="presParOf" srcId="{B93CB4FF-F39E-4627-869B-166BC121BC68}" destId="{C52B6E58-19F7-4059-865A-9B8C9B4819A8}" srcOrd="5" destOrd="0" presId="urn:microsoft.com/office/officeart/2008/layout/VerticalAccentList"/>
    <dgm:cxn modelId="{DBF0D01F-491F-48B1-8095-308F812E5FC6}" type="presParOf" srcId="{B93CB4FF-F39E-4627-869B-166BC121BC68}" destId="{F41D01A1-36F8-4824-9CC5-B19CE96D6B34}" srcOrd="6" destOrd="0" presId="urn:microsoft.com/office/officeart/2008/layout/VerticalAccentList"/>
    <dgm:cxn modelId="{52C8D26B-AE6C-471F-A3F2-87CE936AF3C7}" type="presParOf" srcId="{F41D01A1-36F8-4824-9CC5-B19CE96D6B34}" destId="{C55FFBE8-5D98-419F-9EED-DAF729D9FC71}" srcOrd="0" destOrd="0" presId="urn:microsoft.com/office/officeart/2008/layout/VerticalAccentList"/>
    <dgm:cxn modelId="{A0BCC0FD-3FA1-4D0C-96D9-C8C538ACD30B}" type="presParOf" srcId="{B93CB4FF-F39E-4627-869B-166BC121BC68}" destId="{3556224E-3A79-495E-A83E-E7103996C44E}" srcOrd="7" destOrd="0" presId="urn:microsoft.com/office/officeart/2008/layout/VerticalAccentList"/>
    <dgm:cxn modelId="{F08D54F5-03FC-4FF1-88ED-834CBA763457}" type="presParOf" srcId="{3556224E-3A79-495E-A83E-E7103996C44E}" destId="{B8B54E60-6C1C-4E30-8C47-2195C372FBAB}" srcOrd="0" destOrd="0" presId="urn:microsoft.com/office/officeart/2008/layout/VerticalAccentList"/>
    <dgm:cxn modelId="{DEDA2283-A918-48D6-8938-F2F376209FAD}" type="presParOf" srcId="{3556224E-3A79-495E-A83E-E7103996C44E}" destId="{61470C66-5508-493A-B016-BEC5B1DBBA9C}" srcOrd="1" destOrd="0" presId="urn:microsoft.com/office/officeart/2008/layout/VerticalAccentList"/>
    <dgm:cxn modelId="{8ECBFE38-3DF6-4FE4-8EEC-4888696280F2}" type="presParOf" srcId="{3556224E-3A79-495E-A83E-E7103996C44E}" destId="{7364DFB6-D058-4C3F-B1BC-177222123AC6}" srcOrd="2" destOrd="0" presId="urn:microsoft.com/office/officeart/2008/layout/VerticalAccentList"/>
    <dgm:cxn modelId="{D1292207-9787-4303-9111-F43B28604B8C}" type="presParOf" srcId="{3556224E-3A79-495E-A83E-E7103996C44E}" destId="{8517D9D0-6A9A-4255-A6B3-201C4C3B045A}" srcOrd="3" destOrd="0" presId="urn:microsoft.com/office/officeart/2008/layout/VerticalAccentList"/>
    <dgm:cxn modelId="{59B9B584-95B7-40D6-84BC-C0E0524DA478}" type="presParOf" srcId="{3556224E-3A79-495E-A83E-E7103996C44E}" destId="{953AB5B5-C9E0-4DAA-B090-8A3D4B564DA2}" srcOrd="4" destOrd="0" presId="urn:microsoft.com/office/officeart/2008/layout/VerticalAccentList"/>
    <dgm:cxn modelId="{CE07F825-2501-4554-9A40-E9B5FB218893}" type="presParOf" srcId="{3556224E-3A79-495E-A83E-E7103996C44E}" destId="{F0B5F15F-2E91-4D78-BBE1-52D288152CC4}" srcOrd="5" destOrd="0" presId="urn:microsoft.com/office/officeart/2008/layout/VerticalAccentList"/>
    <dgm:cxn modelId="{F9F5C6CB-7231-4A3F-813E-25ECAEB0FBA5}" type="presParOf" srcId="{3556224E-3A79-495E-A83E-E7103996C44E}" destId="{008EB8A3-FB96-4327-A19C-2FA74485F1A5}" srcOrd="6" destOrd="0" presId="urn:microsoft.com/office/officeart/2008/layout/VerticalAccentList"/>
    <dgm:cxn modelId="{6E630393-8675-4838-AF0A-0FA849074EC7}" type="presParOf" srcId="{3556224E-3A79-495E-A83E-E7103996C44E}" destId="{DCFCA227-E58E-4CBE-B562-2B478A26AA0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C25517-12CD-4756-95FA-BE468E8B08CB}" type="doc">
      <dgm:prSet loTypeId="urn:microsoft.com/office/officeart/2008/layout/AlternatingHexagons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4C52B1AE-27A0-43C9-BD44-4E2267954905}">
      <dgm:prSet phldrT="[Text]" custT="1"/>
      <dgm:spPr/>
      <dgm:t>
        <a:bodyPr/>
        <a:lstStyle/>
        <a:p>
          <a:r>
            <a:rPr lang="en-US" sz="1800" b="1" dirty="0" smtClean="0"/>
            <a:t>GHG emissions avoidance</a:t>
          </a:r>
          <a:endParaRPr lang="en-GB" sz="1800" b="1" dirty="0"/>
        </a:p>
      </dgm:t>
    </dgm:pt>
    <dgm:pt modelId="{2E89B551-88B4-4E1B-9B02-BA922A4B5255}" type="parTrans" cxnId="{C4293110-88C7-486B-83C0-6C6B789381CC}">
      <dgm:prSet/>
      <dgm:spPr/>
      <dgm:t>
        <a:bodyPr/>
        <a:lstStyle/>
        <a:p>
          <a:endParaRPr lang="en-GB" sz="1800" b="1"/>
        </a:p>
      </dgm:t>
    </dgm:pt>
    <dgm:pt modelId="{072B34BC-7A26-44EA-BD55-CE65841E4CCD}" type="sibTrans" cxnId="{C4293110-88C7-486B-83C0-6C6B789381CC}">
      <dgm:prSet custT="1"/>
      <dgm:spPr/>
      <dgm:t>
        <a:bodyPr/>
        <a:lstStyle/>
        <a:p>
          <a:endParaRPr lang="en-GB" sz="3600" b="1"/>
        </a:p>
      </dgm:t>
    </dgm:pt>
    <dgm:pt modelId="{6FECCC62-3D79-4E6D-9581-9DF3E5FF0AE9}">
      <dgm:prSet phldrT="[Text]" custT="1"/>
      <dgm:spPr/>
      <dgm:t>
        <a:bodyPr/>
        <a:lstStyle/>
        <a:p>
          <a:r>
            <a:rPr lang="en-US" sz="1800" b="1" dirty="0" smtClean="0"/>
            <a:t>Cost efficiency</a:t>
          </a:r>
          <a:endParaRPr lang="en-GB" sz="1800" b="1" dirty="0"/>
        </a:p>
      </dgm:t>
    </dgm:pt>
    <dgm:pt modelId="{422C45FE-4942-4CF5-A530-B9C8F4DE85E5}" type="parTrans" cxnId="{2C6FA41E-5241-4204-BB7F-2EB468531780}">
      <dgm:prSet/>
      <dgm:spPr/>
      <dgm:t>
        <a:bodyPr/>
        <a:lstStyle/>
        <a:p>
          <a:endParaRPr lang="en-GB" sz="1800" b="1"/>
        </a:p>
      </dgm:t>
    </dgm:pt>
    <dgm:pt modelId="{7591FB95-59D8-4087-9D20-FA23658EA2B8}" type="sibTrans" cxnId="{2C6FA41E-5241-4204-BB7F-2EB468531780}">
      <dgm:prSet custT="1"/>
      <dgm:spPr/>
      <dgm:t>
        <a:bodyPr/>
        <a:lstStyle/>
        <a:p>
          <a:endParaRPr lang="en-GB" sz="3600" b="1"/>
        </a:p>
      </dgm:t>
    </dgm:pt>
    <dgm:pt modelId="{62104AFB-C7EE-4325-8748-793A7B4B2B58}" type="pres">
      <dgm:prSet presAssocID="{D7C25517-12CD-4756-95FA-BE468E8B08C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CCC296C-0E3D-46A8-888F-266520312871}" type="pres">
      <dgm:prSet presAssocID="{4C52B1AE-27A0-43C9-BD44-4E2267954905}" presName="composite" presStyleCnt="0"/>
      <dgm:spPr/>
    </dgm:pt>
    <dgm:pt modelId="{7384814A-7ED2-404E-865F-7EE69799D8F0}" type="pres">
      <dgm:prSet presAssocID="{4C52B1AE-27A0-43C9-BD44-4E2267954905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191DB-EB64-4792-8C0C-33E4F1A1DA8F}" type="pres">
      <dgm:prSet presAssocID="{4C52B1AE-27A0-43C9-BD44-4E2267954905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710BED29-E3E8-4E28-8CEA-4F8BB7997BD4}" type="pres">
      <dgm:prSet presAssocID="{4C52B1AE-27A0-43C9-BD44-4E2267954905}" presName="BalanceSpacing" presStyleCnt="0"/>
      <dgm:spPr/>
    </dgm:pt>
    <dgm:pt modelId="{C94289AB-EC2B-494D-BB93-5C514E91EC58}" type="pres">
      <dgm:prSet presAssocID="{4C52B1AE-27A0-43C9-BD44-4E2267954905}" presName="BalanceSpacing1" presStyleCnt="0"/>
      <dgm:spPr/>
    </dgm:pt>
    <dgm:pt modelId="{90CA8DA0-56B4-49FA-98B9-B43D887C3523}" type="pres">
      <dgm:prSet presAssocID="{072B34BC-7A26-44EA-BD55-CE65841E4CCD}" presName="Accent1Text" presStyleLbl="node1" presStyleIdx="1" presStyleCnt="4"/>
      <dgm:spPr/>
      <dgm:t>
        <a:bodyPr/>
        <a:lstStyle/>
        <a:p>
          <a:endParaRPr lang="en-US"/>
        </a:p>
      </dgm:t>
    </dgm:pt>
    <dgm:pt modelId="{D8BFFC0F-9A28-40F1-9119-ADF63CCA6BE0}" type="pres">
      <dgm:prSet presAssocID="{072B34BC-7A26-44EA-BD55-CE65841E4CCD}" presName="spaceBetweenRectangles" presStyleCnt="0"/>
      <dgm:spPr/>
    </dgm:pt>
    <dgm:pt modelId="{3BD08B41-3955-4622-9685-736E6B3BA586}" type="pres">
      <dgm:prSet presAssocID="{6FECCC62-3D79-4E6D-9581-9DF3E5FF0AE9}" presName="composite" presStyleCnt="0"/>
      <dgm:spPr/>
    </dgm:pt>
    <dgm:pt modelId="{45BD7304-D992-4C84-895F-6BDDFF644814}" type="pres">
      <dgm:prSet presAssocID="{6FECCC62-3D79-4E6D-9581-9DF3E5FF0AE9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0078E-C673-4C2A-BE1F-70B58A09B31C}" type="pres">
      <dgm:prSet presAssocID="{6FECCC62-3D79-4E6D-9581-9DF3E5FF0AE9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938E2ACE-4778-4054-B47F-B94F51BF158B}" type="pres">
      <dgm:prSet presAssocID="{6FECCC62-3D79-4E6D-9581-9DF3E5FF0AE9}" presName="BalanceSpacing" presStyleCnt="0"/>
      <dgm:spPr/>
    </dgm:pt>
    <dgm:pt modelId="{9BB11808-D440-48A5-ACBD-81254FF95323}" type="pres">
      <dgm:prSet presAssocID="{6FECCC62-3D79-4E6D-9581-9DF3E5FF0AE9}" presName="BalanceSpacing1" presStyleCnt="0"/>
      <dgm:spPr/>
    </dgm:pt>
    <dgm:pt modelId="{FFD856D2-E887-4C78-AA89-9A21978A4B7B}" type="pres">
      <dgm:prSet presAssocID="{7591FB95-59D8-4087-9D20-FA23658EA2B8}" presName="Accent1Text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4DB7B4D0-17BA-4EA4-8E0B-BBC282756449}" type="presOf" srcId="{4C52B1AE-27A0-43C9-BD44-4E2267954905}" destId="{7384814A-7ED2-404E-865F-7EE69799D8F0}" srcOrd="0" destOrd="0" presId="urn:microsoft.com/office/officeart/2008/layout/AlternatingHexagons"/>
    <dgm:cxn modelId="{0F240A7F-55CC-447C-A886-393B5FE1E625}" type="presOf" srcId="{D7C25517-12CD-4756-95FA-BE468E8B08CB}" destId="{62104AFB-C7EE-4325-8748-793A7B4B2B58}" srcOrd="0" destOrd="0" presId="urn:microsoft.com/office/officeart/2008/layout/AlternatingHexagons"/>
    <dgm:cxn modelId="{7BB83413-871A-4BFC-98C6-69733F885E3D}" type="presOf" srcId="{6FECCC62-3D79-4E6D-9581-9DF3E5FF0AE9}" destId="{45BD7304-D992-4C84-895F-6BDDFF644814}" srcOrd="0" destOrd="0" presId="urn:microsoft.com/office/officeart/2008/layout/AlternatingHexagons"/>
    <dgm:cxn modelId="{75FF06E4-C077-436C-8A04-DC626BA0317F}" type="presOf" srcId="{7591FB95-59D8-4087-9D20-FA23658EA2B8}" destId="{FFD856D2-E887-4C78-AA89-9A21978A4B7B}" srcOrd="0" destOrd="0" presId="urn:microsoft.com/office/officeart/2008/layout/AlternatingHexagons"/>
    <dgm:cxn modelId="{75C9E22A-B5B9-4ECD-850B-50288B40ABC3}" type="presOf" srcId="{072B34BC-7A26-44EA-BD55-CE65841E4CCD}" destId="{90CA8DA0-56B4-49FA-98B9-B43D887C3523}" srcOrd="0" destOrd="0" presId="urn:microsoft.com/office/officeart/2008/layout/AlternatingHexagons"/>
    <dgm:cxn modelId="{C4293110-88C7-486B-83C0-6C6B789381CC}" srcId="{D7C25517-12CD-4756-95FA-BE468E8B08CB}" destId="{4C52B1AE-27A0-43C9-BD44-4E2267954905}" srcOrd="0" destOrd="0" parTransId="{2E89B551-88B4-4E1B-9B02-BA922A4B5255}" sibTransId="{072B34BC-7A26-44EA-BD55-CE65841E4CCD}"/>
    <dgm:cxn modelId="{2C6FA41E-5241-4204-BB7F-2EB468531780}" srcId="{D7C25517-12CD-4756-95FA-BE468E8B08CB}" destId="{6FECCC62-3D79-4E6D-9581-9DF3E5FF0AE9}" srcOrd="1" destOrd="0" parTransId="{422C45FE-4942-4CF5-A530-B9C8F4DE85E5}" sibTransId="{7591FB95-59D8-4087-9D20-FA23658EA2B8}"/>
    <dgm:cxn modelId="{299A8F15-FE8A-4970-9087-D37E09C23C5E}" type="presParOf" srcId="{62104AFB-C7EE-4325-8748-793A7B4B2B58}" destId="{BCCC296C-0E3D-46A8-888F-266520312871}" srcOrd="0" destOrd="0" presId="urn:microsoft.com/office/officeart/2008/layout/AlternatingHexagons"/>
    <dgm:cxn modelId="{4A2C2861-9618-4F96-A437-9C50B4BDBE1E}" type="presParOf" srcId="{BCCC296C-0E3D-46A8-888F-266520312871}" destId="{7384814A-7ED2-404E-865F-7EE69799D8F0}" srcOrd="0" destOrd="0" presId="urn:microsoft.com/office/officeart/2008/layout/AlternatingHexagons"/>
    <dgm:cxn modelId="{BDDEDC28-02B6-4569-A84D-1928D46D40CD}" type="presParOf" srcId="{BCCC296C-0E3D-46A8-888F-266520312871}" destId="{9A0191DB-EB64-4792-8C0C-33E4F1A1DA8F}" srcOrd="1" destOrd="0" presId="urn:microsoft.com/office/officeart/2008/layout/AlternatingHexagons"/>
    <dgm:cxn modelId="{73563457-2D2F-40A7-B304-80B25FCA178B}" type="presParOf" srcId="{BCCC296C-0E3D-46A8-888F-266520312871}" destId="{710BED29-E3E8-4E28-8CEA-4F8BB7997BD4}" srcOrd="2" destOrd="0" presId="urn:microsoft.com/office/officeart/2008/layout/AlternatingHexagons"/>
    <dgm:cxn modelId="{62D1824C-B697-447C-9CBB-05680EB724B2}" type="presParOf" srcId="{BCCC296C-0E3D-46A8-888F-266520312871}" destId="{C94289AB-EC2B-494D-BB93-5C514E91EC58}" srcOrd="3" destOrd="0" presId="urn:microsoft.com/office/officeart/2008/layout/AlternatingHexagons"/>
    <dgm:cxn modelId="{EF189FEE-0608-4DBB-8254-002D0DF8009C}" type="presParOf" srcId="{BCCC296C-0E3D-46A8-888F-266520312871}" destId="{90CA8DA0-56B4-49FA-98B9-B43D887C3523}" srcOrd="4" destOrd="0" presId="urn:microsoft.com/office/officeart/2008/layout/AlternatingHexagons"/>
    <dgm:cxn modelId="{421CD312-A81A-4464-85D3-8094353E31B3}" type="presParOf" srcId="{62104AFB-C7EE-4325-8748-793A7B4B2B58}" destId="{D8BFFC0F-9A28-40F1-9119-ADF63CCA6BE0}" srcOrd="1" destOrd="0" presId="urn:microsoft.com/office/officeart/2008/layout/AlternatingHexagons"/>
    <dgm:cxn modelId="{FB6F5FDB-74FA-42BB-AD99-4A729F19F232}" type="presParOf" srcId="{62104AFB-C7EE-4325-8748-793A7B4B2B58}" destId="{3BD08B41-3955-4622-9685-736E6B3BA586}" srcOrd="2" destOrd="0" presId="urn:microsoft.com/office/officeart/2008/layout/AlternatingHexagons"/>
    <dgm:cxn modelId="{621A620A-99E3-4387-AFE9-98E64364A372}" type="presParOf" srcId="{3BD08B41-3955-4622-9685-736E6B3BA586}" destId="{45BD7304-D992-4C84-895F-6BDDFF644814}" srcOrd="0" destOrd="0" presId="urn:microsoft.com/office/officeart/2008/layout/AlternatingHexagons"/>
    <dgm:cxn modelId="{9B2694C0-34E2-44FC-94E6-2D49DF1EBABA}" type="presParOf" srcId="{3BD08B41-3955-4622-9685-736E6B3BA586}" destId="{FEA0078E-C673-4C2A-BE1F-70B58A09B31C}" srcOrd="1" destOrd="0" presId="urn:microsoft.com/office/officeart/2008/layout/AlternatingHexagons"/>
    <dgm:cxn modelId="{40F38FBF-A8DD-49BD-991A-DA4DBFD15233}" type="presParOf" srcId="{3BD08B41-3955-4622-9685-736E6B3BA586}" destId="{938E2ACE-4778-4054-B47F-B94F51BF158B}" srcOrd="2" destOrd="0" presId="urn:microsoft.com/office/officeart/2008/layout/AlternatingHexagons"/>
    <dgm:cxn modelId="{CC9A5A64-5EB9-4C16-9D27-8CF3DCA39C88}" type="presParOf" srcId="{3BD08B41-3955-4622-9685-736E6B3BA586}" destId="{9BB11808-D440-48A5-ACBD-81254FF95323}" srcOrd="3" destOrd="0" presId="urn:microsoft.com/office/officeart/2008/layout/AlternatingHexagons"/>
    <dgm:cxn modelId="{A0F715B5-A286-452E-B76C-3960C1F8334C}" type="presParOf" srcId="{3BD08B41-3955-4622-9685-736E6B3BA586}" destId="{FFD856D2-E887-4C78-AA89-9A21978A4B7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C25517-12CD-4756-95FA-BE468E8B08CB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4C52B1AE-27A0-43C9-BD44-4E226795490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Renewables</a:t>
          </a:r>
        </a:p>
        <a:p>
          <a:r>
            <a:rPr lang="en-US" dirty="0" smtClean="0">
              <a:solidFill>
                <a:schemeClr val="tx1"/>
              </a:solidFill>
            </a:rPr>
            <a:t>CCS</a:t>
          </a:r>
          <a:endParaRPr lang="en-GB" dirty="0">
            <a:solidFill>
              <a:schemeClr val="tx1"/>
            </a:solidFill>
          </a:endParaRPr>
        </a:p>
      </dgm:t>
    </dgm:pt>
    <dgm:pt modelId="{2E89B551-88B4-4E1B-9B02-BA922A4B5255}" type="parTrans" cxnId="{C4293110-88C7-486B-83C0-6C6B789381C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72B34BC-7A26-44EA-BD55-CE65841E4CCD}" type="sibTrans" cxnId="{C4293110-88C7-486B-83C0-6C6B789381C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1F08A93-08FE-455F-B90F-A861D956714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Energy-intensive industry</a:t>
          </a:r>
          <a:endParaRPr lang="en-GB" dirty="0">
            <a:solidFill>
              <a:schemeClr val="tx1"/>
            </a:solidFill>
          </a:endParaRPr>
        </a:p>
      </dgm:t>
    </dgm:pt>
    <dgm:pt modelId="{D50684E9-3F2D-46F6-BB9E-9A83F1280D74}" type="parTrans" cxnId="{BEF9888B-8469-4F8D-AFB5-A6AB68436A6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30C3695-8C23-4E52-8AF8-2103EF237B16}" type="sibTrans" cxnId="{BEF9888B-8469-4F8D-AFB5-A6AB68436A6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DBA821D-1AEC-4E4D-A190-C2CCC28C5921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ETS benchmark to </a:t>
          </a:r>
          <a:r>
            <a:rPr lang="en-US" sz="1800" dirty="0" smtClean="0">
              <a:solidFill>
                <a:schemeClr val="tx1"/>
              </a:solidFill>
            </a:rPr>
            <a:t>be outperformed</a:t>
          </a:r>
          <a:endParaRPr lang="en-GB" sz="1800" dirty="0">
            <a:solidFill>
              <a:schemeClr val="tx1"/>
            </a:solidFill>
          </a:endParaRPr>
        </a:p>
      </dgm:t>
    </dgm:pt>
    <dgm:pt modelId="{130B698D-DF1A-4CAC-B060-BE357F7B4955}" type="parTrans" cxnId="{5000B1FF-FA00-46CA-8FED-DBB2AA7566D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53BF183-EE04-450B-A1AB-6560D730B10B}" type="sibTrans" cxnId="{5000B1FF-FA00-46CA-8FED-DBB2AA7566DB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89E5CB1-3C1B-46E4-BE12-469D6D1B543D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Refined methodology from NER300, including project related emissions</a:t>
          </a:r>
          <a:endParaRPr lang="en-GB" sz="1800" dirty="0">
            <a:solidFill>
              <a:schemeClr val="tx1"/>
            </a:solidFill>
          </a:endParaRPr>
        </a:p>
      </dgm:t>
    </dgm:pt>
    <dgm:pt modelId="{E5E7D213-046E-4D31-BA6E-DC88C49D58B9}" type="parTrans" cxnId="{F3CDDDEE-6C1C-4167-82DE-AA8F5080EC5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FBC5DD3-FE70-4BD8-B6D9-62A70DB0F2FB}" type="sibTrans" cxnId="{F3CDDDEE-6C1C-4167-82DE-AA8F5080EC5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FECCC62-3D79-4E6D-9581-9DF3E5FF0AE9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Energy storage</a:t>
          </a:r>
          <a:endParaRPr lang="en-GB" dirty="0">
            <a:solidFill>
              <a:schemeClr val="tx1"/>
            </a:solidFill>
          </a:endParaRPr>
        </a:p>
      </dgm:t>
    </dgm:pt>
    <dgm:pt modelId="{422C45FE-4942-4CF5-A530-B9C8F4DE85E5}" type="parTrans" cxnId="{2C6FA41E-5241-4204-BB7F-2EB468531780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591FB95-59D8-4087-9D20-FA23658EA2B8}" type="sibTrans" cxnId="{2C6FA41E-5241-4204-BB7F-2EB468531780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8464A2F-35E0-4A8E-9DB6-047E8C39C370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Most challenging as performance in real life cannot be predicted with certainty</a:t>
          </a:r>
          <a:endParaRPr lang="en-GB" sz="1800" dirty="0">
            <a:solidFill>
              <a:schemeClr val="tx1"/>
            </a:solidFill>
          </a:endParaRPr>
        </a:p>
      </dgm:t>
    </dgm:pt>
    <dgm:pt modelId="{2ED419A3-B26F-4832-BB7C-70429759F16C}" type="parTrans" cxnId="{68759EA7-FA3B-4415-9D28-E83F8C0CFFB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C1ED082-2CA1-4ED7-8FDD-843F2803A643}" type="sibTrans" cxnId="{68759EA7-FA3B-4415-9D28-E83F8C0CFFB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2F412CF-99B0-4A7D-9215-07B0985F13FD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Bonus if project uses </a:t>
          </a:r>
          <a:r>
            <a:rPr lang="en-US" sz="1800" i="1" dirty="0" smtClean="0">
              <a:solidFill>
                <a:schemeClr val="tx1"/>
              </a:solidFill>
            </a:rPr>
            <a:t>additional </a:t>
          </a:r>
          <a:r>
            <a:rPr lang="en-US" sz="1800" dirty="0" smtClean="0">
              <a:solidFill>
                <a:schemeClr val="tx1"/>
              </a:solidFill>
            </a:rPr>
            <a:t>renewable energy </a:t>
          </a:r>
          <a:endParaRPr lang="en-GB" sz="1800" dirty="0">
            <a:solidFill>
              <a:schemeClr val="tx1"/>
            </a:solidFill>
          </a:endParaRPr>
        </a:p>
      </dgm:t>
    </dgm:pt>
    <dgm:pt modelId="{E127A7FC-F924-422B-8B98-D15CB37716F9}" type="parTrans" cxnId="{7A0EA6DD-108E-4285-B9F3-655529E5DF5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3B993BD-600C-41B7-986B-899D57596B77}" type="sibTrans" cxnId="{7A0EA6DD-108E-4285-B9F3-655529E5DF5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152EE5-1F36-4650-833C-7488E32E501F}">
      <dgm:prSet phldrT="[Text]" custT="1"/>
      <dgm:spPr/>
      <dgm:t>
        <a:bodyPr/>
        <a:lstStyle/>
        <a:p>
          <a:r>
            <a:rPr lang="en-GB" sz="1800" dirty="0" smtClean="0">
              <a:solidFill>
                <a:schemeClr val="tx1"/>
              </a:solidFill>
            </a:rPr>
            <a:t>Additional workshop organised by EASE on 19 March</a:t>
          </a:r>
          <a:endParaRPr lang="en-GB" sz="1800" dirty="0">
            <a:solidFill>
              <a:schemeClr val="tx1"/>
            </a:solidFill>
          </a:endParaRPr>
        </a:p>
      </dgm:t>
    </dgm:pt>
    <dgm:pt modelId="{2CC58D63-87C2-49B1-B955-134671EF1E9F}" type="parTrans" cxnId="{7A3AB955-86E0-4C88-A92A-51CA3DB3959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BB6FDA-0EC1-47BB-8614-E856690FF7B3}" type="sibTrans" cxnId="{7A3AB955-86E0-4C88-A92A-51CA3DB3959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7D17C79-8E4D-4DEB-98FF-F075BB4EBB2D}">
      <dgm:prSet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Calculate GHG emission avoidance instead of energy produced for RES</a:t>
          </a:r>
          <a:endParaRPr lang="en-GB" sz="1800" dirty="0">
            <a:solidFill>
              <a:schemeClr val="tx1"/>
            </a:solidFill>
          </a:endParaRPr>
        </a:p>
      </dgm:t>
    </dgm:pt>
    <dgm:pt modelId="{A570B7C4-0898-4CE8-8C09-08051DFFF6E8}" type="parTrans" cxnId="{5A3010E4-9234-494F-824D-2EB2EAAF1FB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A9BEE9D-4505-4CBA-A26B-6F91974FF941}" type="sibTrans" cxnId="{5A3010E4-9234-494F-824D-2EB2EAAF1FB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D4A436C-343D-4962-B66F-B4A9A2551642}">
      <dgm:prSet custT="1"/>
      <dgm:spPr/>
      <dgm:t>
        <a:bodyPr/>
        <a:lstStyle/>
        <a:p>
          <a:r>
            <a:rPr lang="en-US" sz="1800" smtClean="0">
              <a:solidFill>
                <a:schemeClr val="tx1"/>
              </a:solidFill>
            </a:rPr>
            <a:t>Which </a:t>
          </a:r>
          <a:r>
            <a:rPr lang="en-US" sz="1800" dirty="0" smtClean="0">
              <a:solidFill>
                <a:schemeClr val="tx1"/>
              </a:solidFill>
            </a:rPr>
            <a:t>electricity mix emissions to be used? </a:t>
          </a:r>
          <a:r>
            <a:rPr lang="en-US" sz="1800" i="1" dirty="0" smtClean="0">
              <a:solidFill>
                <a:schemeClr val="tx1"/>
              </a:solidFill>
            </a:rPr>
            <a:t>Forecast for EU 2030 emissions gathered most support</a:t>
          </a:r>
          <a:endParaRPr lang="en-GB" sz="1800" dirty="0">
            <a:solidFill>
              <a:schemeClr val="tx1"/>
            </a:solidFill>
          </a:endParaRPr>
        </a:p>
      </dgm:t>
    </dgm:pt>
    <dgm:pt modelId="{96E185EB-6D6D-4B35-9D44-6E504B82B2D2}" type="parTrans" cxnId="{6A8A5E40-C21C-4292-AE4D-5087FA965B79}">
      <dgm:prSet/>
      <dgm:spPr/>
    </dgm:pt>
    <dgm:pt modelId="{4EE41BC9-5FF5-4333-8F9F-D22B12BE5A72}" type="sibTrans" cxnId="{6A8A5E40-C21C-4292-AE4D-5087FA965B79}">
      <dgm:prSet/>
      <dgm:spPr/>
    </dgm:pt>
    <dgm:pt modelId="{6C11B09A-A4D4-4366-81A9-E329B54D4260}" type="pres">
      <dgm:prSet presAssocID="{D7C25517-12CD-4756-95FA-BE468E8B08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CD9DCB1-1115-4859-A402-1C255CE25E5B}" type="pres">
      <dgm:prSet presAssocID="{4C52B1AE-27A0-43C9-BD44-4E2267954905}" presName="linNode" presStyleCnt="0"/>
      <dgm:spPr/>
      <dgm:t>
        <a:bodyPr/>
        <a:lstStyle/>
        <a:p>
          <a:endParaRPr lang="en-GB"/>
        </a:p>
      </dgm:t>
    </dgm:pt>
    <dgm:pt modelId="{944F2771-E50F-481A-82C6-A977AAFCC082}" type="pres">
      <dgm:prSet presAssocID="{4C52B1AE-27A0-43C9-BD44-4E226795490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322676-C79B-4025-8938-C46773001FD0}" type="pres">
      <dgm:prSet presAssocID="{4C52B1AE-27A0-43C9-BD44-4E226795490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C87509-5EB5-4BF5-A364-A0B1F94CC904}" type="pres">
      <dgm:prSet presAssocID="{072B34BC-7A26-44EA-BD55-CE65841E4CCD}" presName="sp" presStyleCnt="0"/>
      <dgm:spPr/>
      <dgm:t>
        <a:bodyPr/>
        <a:lstStyle/>
        <a:p>
          <a:endParaRPr lang="en-GB"/>
        </a:p>
      </dgm:t>
    </dgm:pt>
    <dgm:pt modelId="{8D03BA1C-B758-49A2-B736-5B9744299CBC}" type="pres">
      <dgm:prSet presAssocID="{21F08A93-08FE-455F-B90F-A861D9567149}" presName="linNode" presStyleCnt="0"/>
      <dgm:spPr/>
      <dgm:t>
        <a:bodyPr/>
        <a:lstStyle/>
        <a:p>
          <a:endParaRPr lang="en-GB"/>
        </a:p>
      </dgm:t>
    </dgm:pt>
    <dgm:pt modelId="{6D83AAA0-E314-4D7D-9A72-E9B04BC736EA}" type="pres">
      <dgm:prSet presAssocID="{21F08A93-08FE-455F-B90F-A861D956714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40296C-D73D-4E89-89C1-021D6CADAF4D}" type="pres">
      <dgm:prSet presAssocID="{21F08A93-08FE-455F-B90F-A861D9567149}" presName="descendantText" presStyleLbl="alignAccFollowNode1" presStyleIdx="1" presStyleCnt="3" custScaleY="1493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E97E1C-E635-4DD4-838E-620862D7AB29}" type="pres">
      <dgm:prSet presAssocID="{F30C3695-8C23-4E52-8AF8-2103EF237B16}" presName="sp" presStyleCnt="0"/>
      <dgm:spPr/>
      <dgm:t>
        <a:bodyPr/>
        <a:lstStyle/>
        <a:p>
          <a:endParaRPr lang="en-GB"/>
        </a:p>
      </dgm:t>
    </dgm:pt>
    <dgm:pt modelId="{731A297C-706A-4BCA-80EA-A371DFAFF25B}" type="pres">
      <dgm:prSet presAssocID="{6FECCC62-3D79-4E6D-9581-9DF3E5FF0AE9}" presName="linNode" presStyleCnt="0"/>
      <dgm:spPr/>
      <dgm:t>
        <a:bodyPr/>
        <a:lstStyle/>
        <a:p>
          <a:endParaRPr lang="en-GB"/>
        </a:p>
      </dgm:t>
    </dgm:pt>
    <dgm:pt modelId="{C79883BC-350A-4B4E-9E45-05118DC5C848}" type="pres">
      <dgm:prSet presAssocID="{6FECCC62-3D79-4E6D-9581-9DF3E5FF0AE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6D2330-07BA-4A63-A511-2087140C30C0}" type="pres">
      <dgm:prSet presAssocID="{6FECCC62-3D79-4E6D-9581-9DF3E5FF0AE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A0EA6DD-108E-4285-B9F3-655529E5DF5A}" srcId="{21F08A93-08FE-455F-B90F-A861D9567149}" destId="{42F412CF-99B0-4A7D-9215-07B0985F13FD}" srcOrd="2" destOrd="0" parTransId="{E127A7FC-F924-422B-8B98-D15CB37716F9}" sibTransId="{43B993BD-600C-41B7-986B-899D57596B77}"/>
    <dgm:cxn modelId="{68759EA7-FA3B-4415-9D28-E83F8C0CFFB1}" srcId="{6FECCC62-3D79-4E6D-9581-9DF3E5FF0AE9}" destId="{48464A2F-35E0-4A8E-9DB6-047E8C39C370}" srcOrd="0" destOrd="0" parTransId="{2ED419A3-B26F-4832-BB7C-70429759F16C}" sibTransId="{2C1ED082-2CA1-4ED7-8FDD-843F2803A643}"/>
    <dgm:cxn modelId="{7A3AB955-86E0-4C88-A92A-51CA3DB39596}" srcId="{6FECCC62-3D79-4E6D-9581-9DF3E5FF0AE9}" destId="{E9152EE5-1F36-4650-833C-7488E32E501F}" srcOrd="1" destOrd="0" parTransId="{2CC58D63-87C2-49B1-B955-134671EF1E9F}" sibTransId="{C2BB6FDA-0EC1-47BB-8614-E856690FF7B3}"/>
    <dgm:cxn modelId="{F3CDDDEE-6C1C-4167-82DE-AA8F5080EC51}" srcId="{4C52B1AE-27A0-43C9-BD44-4E2267954905}" destId="{789E5CB1-3C1B-46E4-BE12-469D6D1B543D}" srcOrd="0" destOrd="0" parTransId="{E5E7D213-046E-4D31-BA6E-DC88C49D58B9}" sibTransId="{EFBC5DD3-FE70-4BD8-B6D9-62A70DB0F2FB}"/>
    <dgm:cxn modelId="{2C6FA41E-5241-4204-BB7F-2EB468531780}" srcId="{D7C25517-12CD-4756-95FA-BE468E8B08CB}" destId="{6FECCC62-3D79-4E6D-9581-9DF3E5FF0AE9}" srcOrd="2" destOrd="0" parTransId="{422C45FE-4942-4CF5-A530-B9C8F4DE85E5}" sibTransId="{7591FB95-59D8-4087-9D20-FA23658EA2B8}"/>
    <dgm:cxn modelId="{6A8A5E40-C21C-4292-AE4D-5087FA965B79}" srcId="{21F08A93-08FE-455F-B90F-A861D9567149}" destId="{1D4A436C-343D-4962-B66F-B4A9A2551642}" srcOrd="1" destOrd="0" parTransId="{96E185EB-6D6D-4B35-9D44-6E504B82B2D2}" sibTransId="{4EE41BC9-5FF5-4333-8F9F-D22B12BE5A72}"/>
    <dgm:cxn modelId="{59BB4C55-0F54-4BA0-BE7E-4C8FE1569EBB}" type="presOf" srcId="{F7D17C79-8E4D-4DEB-98FF-F075BB4EBB2D}" destId="{38322676-C79B-4025-8938-C46773001FD0}" srcOrd="0" destOrd="1" presId="urn:microsoft.com/office/officeart/2005/8/layout/vList5"/>
    <dgm:cxn modelId="{5A3010E4-9234-494F-824D-2EB2EAAF1FB5}" srcId="{4C52B1AE-27A0-43C9-BD44-4E2267954905}" destId="{F7D17C79-8E4D-4DEB-98FF-F075BB4EBB2D}" srcOrd="1" destOrd="0" parTransId="{A570B7C4-0898-4CE8-8C09-08051DFFF6E8}" sibTransId="{EA9BEE9D-4505-4CBA-A26B-6F91974FF941}"/>
    <dgm:cxn modelId="{7D7996BD-48C1-412E-90DE-F44CBBF62EA9}" type="presOf" srcId="{48464A2F-35E0-4A8E-9DB6-047E8C39C370}" destId="{0A6D2330-07BA-4A63-A511-2087140C30C0}" srcOrd="0" destOrd="0" presId="urn:microsoft.com/office/officeart/2005/8/layout/vList5"/>
    <dgm:cxn modelId="{C4293110-88C7-486B-83C0-6C6B789381CC}" srcId="{D7C25517-12CD-4756-95FA-BE468E8B08CB}" destId="{4C52B1AE-27A0-43C9-BD44-4E2267954905}" srcOrd="0" destOrd="0" parTransId="{2E89B551-88B4-4E1B-9B02-BA922A4B5255}" sibTransId="{072B34BC-7A26-44EA-BD55-CE65841E4CCD}"/>
    <dgm:cxn modelId="{2AB2AB9E-142E-45AB-A884-FA8B974AA791}" type="presOf" srcId="{4C52B1AE-27A0-43C9-BD44-4E2267954905}" destId="{944F2771-E50F-481A-82C6-A977AAFCC082}" srcOrd="0" destOrd="0" presId="urn:microsoft.com/office/officeart/2005/8/layout/vList5"/>
    <dgm:cxn modelId="{162C3B8D-A0DC-4005-B29C-C656C520DE0D}" type="presOf" srcId="{42F412CF-99B0-4A7D-9215-07B0985F13FD}" destId="{BB40296C-D73D-4E89-89C1-021D6CADAF4D}" srcOrd="0" destOrd="2" presId="urn:microsoft.com/office/officeart/2005/8/layout/vList5"/>
    <dgm:cxn modelId="{B188E598-7E64-4CB1-9EDA-6B64C9E4DD63}" type="presOf" srcId="{6FECCC62-3D79-4E6D-9581-9DF3E5FF0AE9}" destId="{C79883BC-350A-4B4E-9E45-05118DC5C848}" srcOrd="0" destOrd="0" presId="urn:microsoft.com/office/officeart/2005/8/layout/vList5"/>
    <dgm:cxn modelId="{9416F3BF-B0BD-4EE0-B717-776820820C5E}" type="presOf" srcId="{E9152EE5-1F36-4650-833C-7488E32E501F}" destId="{0A6D2330-07BA-4A63-A511-2087140C30C0}" srcOrd="0" destOrd="1" presId="urn:microsoft.com/office/officeart/2005/8/layout/vList5"/>
    <dgm:cxn modelId="{9199F3CB-64EC-465D-B01E-E6F2D6BBD46F}" type="presOf" srcId="{FDBA821D-1AEC-4E4D-A190-C2CCC28C5921}" destId="{BB40296C-D73D-4E89-89C1-021D6CADAF4D}" srcOrd="0" destOrd="0" presId="urn:microsoft.com/office/officeart/2005/8/layout/vList5"/>
    <dgm:cxn modelId="{B4717025-9577-405C-8A0B-148AC83FF5E9}" type="presOf" srcId="{D7C25517-12CD-4756-95FA-BE468E8B08CB}" destId="{6C11B09A-A4D4-4366-81A9-E329B54D4260}" srcOrd="0" destOrd="0" presId="urn:microsoft.com/office/officeart/2005/8/layout/vList5"/>
    <dgm:cxn modelId="{BEF9888B-8469-4F8D-AFB5-A6AB68436A67}" srcId="{D7C25517-12CD-4756-95FA-BE468E8B08CB}" destId="{21F08A93-08FE-455F-B90F-A861D9567149}" srcOrd="1" destOrd="0" parTransId="{D50684E9-3F2D-46F6-BB9E-9A83F1280D74}" sibTransId="{F30C3695-8C23-4E52-8AF8-2103EF237B16}"/>
    <dgm:cxn modelId="{5000B1FF-FA00-46CA-8FED-DBB2AA7566DB}" srcId="{21F08A93-08FE-455F-B90F-A861D9567149}" destId="{FDBA821D-1AEC-4E4D-A190-C2CCC28C5921}" srcOrd="0" destOrd="0" parTransId="{130B698D-DF1A-4CAC-B060-BE357F7B4955}" sibTransId="{353BF183-EE04-450B-A1AB-6560D730B10B}"/>
    <dgm:cxn modelId="{D291690D-6A74-45A8-88AB-2427A4B05298}" type="presOf" srcId="{789E5CB1-3C1B-46E4-BE12-469D6D1B543D}" destId="{38322676-C79B-4025-8938-C46773001FD0}" srcOrd="0" destOrd="0" presId="urn:microsoft.com/office/officeart/2005/8/layout/vList5"/>
    <dgm:cxn modelId="{E599282F-E1A2-4527-A9F6-C9BCE3AC354D}" type="presOf" srcId="{21F08A93-08FE-455F-B90F-A861D9567149}" destId="{6D83AAA0-E314-4D7D-9A72-E9B04BC736EA}" srcOrd="0" destOrd="0" presId="urn:microsoft.com/office/officeart/2005/8/layout/vList5"/>
    <dgm:cxn modelId="{DD0C6192-F60D-47F1-9EC3-B47440F7D2F3}" type="presOf" srcId="{1D4A436C-343D-4962-B66F-B4A9A2551642}" destId="{BB40296C-D73D-4E89-89C1-021D6CADAF4D}" srcOrd="0" destOrd="1" presId="urn:microsoft.com/office/officeart/2005/8/layout/vList5"/>
    <dgm:cxn modelId="{3C999C97-716E-4FC8-ACF3-A864EEC9E737}" type="presParOf" srcId="{6C11B09A-A4D4-4366-81A9-E329B54D4260}" destId="{CCD9DCB1-1115-4859-A402-1C255CE25E5B}" srcOrd="0" destOrd="0" presId="urn:microsoft.com/office/officeart/2005/8/layout/vList5"/>
    <dgm:cxn modelId="{67BC97BD-47A3-4E15-831C-629F56AE22FD}" type="presParOf" srcId="{CCD9DCB1-1115-4859-A402-1C255CE25E5B}" destId="{944F2771-E50F-481A-82C6-A977AAFCC082}" srcOrd="0" destOrd="0" presId="urn:microsoft.com/office/officeart/2005/8/layout/vList5"/>
    <dgm:cxn modelId="{1FFC9FF3-BFA9-4794-AB47-43B977D63873}" type="presParOf" srcId="{CCD9DCB1-1115-4859-A402-1C255CE25E5B}" destId="{38322676-C79B-4025-8938-C46773001FD0}" srcOrd="1" destOrd="0" presId="urn:microsoft.com/office/officeart/2005/8/layout/vList5"/>
    <dgm:cxn modelId="{705F3FB1-DC17-4E23-A796-F7ABCBFDFE86}" type="presParOf" srcId="{6C11B09A-A4D4-4366-81A9-E329B54D4260}" destId="{4EC87509-5EB5-4BF5-A364-A0B1F94CC904}" srcOrd="1" destOrd="0" presId="urn:microsoft.com/office/officeart/2005/8/layout/vList5"/>
    <dgm:cxn modelId="{6F048A76-DB28-49AF-8050-F3C558578171}" type="presParOf" srcId="{6C11B09A-A4D4-4366-81A9-E329B54D4260}" destId="{8D03BA1C-B758-49A2-B736-5B9744299CBC}" srcOrd="2" destOrd="0" presId="urn:microsoft.com/office/officeart/2005/8/layout/vList5"/>
    <dgm:cxn modelId="{8592B225-4A08-48A0-8A69-407EB1BA4432}" type="presParOf" srcId="{8D03BA1C-B758-49A2-B736-5B9744299CBC}" destId="{6D83AAA0-E314-4D7D-9A72-E9B04BC736EA}" srcOrd="0" destOrd="0" presId="urn:microsoft.com/office/officeart/2005/8/layout/vList5"/>
    <dgm:cxn modelId="{1D69DAA6-E58F-4A51-A1F2-3A812BA85D7E}" type="presParOf" srcId="{8D03BA1C-B758-49A2-B736-5B9744299CBC}" destId="{BB40296C-D73D-4E89-89C1-021D6CADAF4D}" srcOrd="1" destOrd="0" presId="urn:microsoft.com/office/officeart/2005/8/layout/vList5"/>
    <dgm:cxn modelId="{E3A7F6CA-F15A-41D2-8DCC-48864839F416}" type="presParOf" srcId="{6C11B09A-A4D4-4366-81A9-E329B54D4260}" destId="{D7E97E1C-E635-4DD4-838E-620862D7AB29}" srcOrd="3" destOrd="0" presId="urn:microsoft.com/office/officeart/2005/8/layout/vList5"/>
    <dgm:cxn modelId="{45FAA287-6EF6-4CF1-B0FF-7870C1688918}" type="presParOf" srcId="{6C11B09A-A4D4-4366-81A9-E329B54D4260}" destId="{731A297C-706A-4BCA-80EA-A371DFAFF25B}" srcOrd="4" destOrd="0" presId="urn:microsoft.com/office/officeart/2005/8/layout/vList5"/>
    <dgm:cxn modelId="{C8850613-D0E3-4450-B567-811CBDE71282}" type="presParOf" srcId="{731A297C-706A-4BCA-80EA-A371DFAFF25B}" destId="{C79883BC-350A-4B4E-9E45-05118DC5C848}" srcOrd="0" destOrd="0" presId="urn:microsoft.com/office/officeart/2005/8/layout/vList5"/>
    <dgm:cxn modelId="{98D5BE6B-762D-48D2-AEA7-E62356F8327B}" type="presParOf" srcId="{731A297C-706A-4BCA-80EA-A371DFAFF25B}" destId="{0A6D2330-07BA-4A63-A511-2087140C30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C25517-12CD-4756-95FA-BE468E8B08CB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4C52B1AE-27A0-43C9-BD44-4E2267954905}">
      <dgm:prSet phldrT="[Text]"/>
      <dgm:spPr/>
      <dgm:t>
        <a:bodyPr/>
        <a:lstStyle/>
        <a:p>
          <a:r>
            <a:rPr lang="en-US" smtClean="0"/>
            <a:t>Relevant costs</a:t>
          </a:r>
          <a:endParaRPr lang="en-GB" dirty="0"/>
        </a:p>
      </dgm:t>
    </dgm:pt>
    <dgm:pt modelId="{2E89B551-88B4-4E1B-9B02-BA922A4B5255}" type="parTrans" cxnId="{C4293110-88C7-486B-83C0-6C6B789381CC}">
      <dgm:prSet/>
      <dgm:spPr/>
      <dgm:t>
        <a:bodyPr/>
        <a:lstStyle/>
        <a:p>
          <a:endParaRPr lang="en-GB"/>
        </a:p>
      </dgm:t>
    </dgm:pt>
    <dgm:pt modelId="{072B34BC-7A26-44EA-BD55-CE65841E4CCD}" type="sibTrans" cxnId="{C4293110-88C7-486B-83C0-6C6B789381CC}">
      <dgm:prSet/>
      <dgm:spPr/>
      <dgm:t>
        <a:bodyPr/>
        <a:lstStyle/>
        <a:p>
          <a:endParaRPr lang="en-GB"/>
        </a:p>
      </dgm:t>
    </dgm:pt>
    <dgm:pt modelId="{21F08A93-08FE-455F-B90F-A861D9567149}">
      <dgm:prSet phldrT="[Text]"/>
      <dgm:spPr/>
      <dgm:t>
        <a:bodyPr/>
        <a:lstStyle/>
        <a:p>
          <a:r>
            <a:rPr lang="en-US" dirty="0" smtClean="0"/>
            <a:t>Benchmark for additionality</a:t>
          </a:r>
          <a:endParaRPr lang="en-GB" dirty="0"/>
        </a:p>
      </dgm:t>
    </dgm:pt>
    <dgm:pt modelId="{D50684E9-3F2D-46F6-BB9E-9A83F1280D74}" type="parTrans" cxnId="{BEF9888B-8469-4F8D-AFB5-A6AB68436A67}">
      <dgm:prSet/>
      <dgm:spPr/>
      <dgm:t>
        <a:bodyPr/>
        <a:lstStyle/>
        <a:p>
          <a:endParaRPr lang="en-GB"/>
        </a:p>
      </dgm:t>
    </dgm:pt>
    <dgm:pt modelId="{F30C3695-8C23-4E52-8AF8-2103EF237B16}" type="sibTrans" cxnId="{BEF9888B-8469-4F8D-AFB5-A6AB68436A67}">
      <dgm:prSet/>
      <dgm:spPr/>
      <dgm:t>
        <a:bodyPr/>
        <a:lstStyle/>
        <a:p>
          <a:endParaRPr lang="en-GB"/>
        </a:p>
      </dgm:t>
    </dgm:pt>
    <dgm:pt modelId="{EFA9A055-0F05-44BF-AA5C-F807D0766DDF}">
      <dgm:prSet/>
      <dgm:spPr/>
      <dgm:t>
        <a:bodyPr/>
        <a:lstStyle/>
        <a:p>
          <a:r>
            <a:rPr lang="en-US" dirty="0" smtClean="0"/>
            <a:t>Risks</a:t>
          </a:r>
          <a:endParaRPr lang="en-GB" dirty="0"/>
        </a:p>
      </dgm:t>
    </dgm:pt>
    <dgm:pt modelId="{F8A92603-4C71-4A63-A75E-C09077805434}" type="parTrans" cxnId="{ACF8BFF4-9A3D-414E-8A70-9C8AE319B90E}">
      <dgm:prSet/>
      <dgm:spPr/>
      <dgm:t>
        <a:bodyPr/>
        <a:lstStyle/>
        <a:p>
          <a:endParaRPr lang="en-GB"/>
        </a:p>
      </dgm:t>
    </dgm:pt>
    <dgm:pt modelId="{7D745966-9C36-43C3-B416-5D4580BF8D65}" type="sibTrans" cxnId="{ACF8BFF4-9A3D-414E-8A70-9C8AE319B90E}">
      <dgm:prSet/>
      <dgm:spPr/>
      <dgm:t>
        <a:bodyPr/>
        <a:lstStyle/>
        <a:p>
          <a:endParaRPr lang="en-GB"/>
        </a:p>
      </dgm:t>
    </dgm:pt>
    <dgm:pt modelId="{F2CD0284-EA19-444E-AD73-B1E285607007}">
      <dgm:prSet phldrT="[Text]" custT="1"/>
      <dgm:spPr/>
      <dgm:t>
        <a:bodyPr/>
        <a:lstStyle/>
        <a:p>
          <a:pPr algn="just"/>
          <a:r>
            <a:rPr lang="en-US" sz="1600" dirty="0" smtClean="0"/>
            <a:t>Additional capital expenditure +</a:t>
          </a:r>
          <a:endParaRPr lang="en-GB" sz="1600" dirty="0"/>
        </a:p>
      </dgm:t>
    </dgm:pt>
    <dgm:pt modelId="{F43A4DDB-9C81-4CB7-8D43-5B875EE617BC}" type="parTrans" cxnId="{8DA52094-5B50-4F01-93D6-998208341368}">
      <dgm:prSet/>
      <dgm:spPr/>
      <dgm:t>
        <a:bodyPr/>
        <a:lstStyle/>
        <a:p>
          <a:endParaRPr lang="en-GB"/>
        </a:p>
      </dgm:t>
    </dgm:pt>
    <dgm:pt modelId="{E46F610D-7D15-46DD-8323-80430D66EF67}" type="sibTrans" cxnId="{8DA52094-5B50-4F01-93D6-998208341368}">
      <dgm:prSet/>
      <dgm:spPr/>
      <dgm:t>
        <a:bodyPr/>
        <a:lstStyle/>
        <a:p>
          <a:endParaRPr lang="en-GB"/>
        </a:p>
      </dgm:t>
    </dgm:pt>
    <dgm:pt modelId="{789E5CB1-3C1B-46E4-BE12-469D6D1B543D}">
      <dgm:prSet custT="1"/>
      <dgm:spPr/>
      <dgm:t>
        <a:bodyPr/>
        <a:lstStyle/>
        <a:p>
          <a:pPr algn="just"/>
          <a:r>
            <a:rPr lang="en-US" sz="1600" dirty="0" smtClean="0"/>
            <a:t>To hedge risks, additional costs could be calculated compared to </a:t>
          </a:r>
          <a:r>
            <a:rPr lang="en-US" sz="1600" u="sng" dirty="0" smtClean="0"/>
            <a:t>current</a:t>
          </a:r>
          <a:r>
            <a:rPr lang="en-US" sz="1600" dirty="0" smtClean="0"/>
            <a:t> market and ETS prices</a:t>
          </a:r>
          <a:endParaRPr lang="en-GB" sz="1600" dirty="0"/>
        </a:p>
      </dgm:t>
    </dgm:pt>
    <dgm:pt modelId="{E5E7D213-046E-4D31-BA6E-DC88C49D58B9}" type="parTrans" cxnId="{F3CDDDEE-6C1C-4167-82DE-AA8F5080EC51}">
      <dgm:prSet/>
      <dgm:spPr/>
      <dgm:t>
        <a:bodyPr/>
        <a:lstStyle/>
        <a:p>
          <a:endParaRPr lang="en-GB"/>
        </a:p>
      </dgm:t>
    </dgm:pt>
    <dgm:pt modelId="{EFBC5DD3-FE70-4BD8-B6D9-62A70DB0F2FB}" type="sibTrans" cxnId="{F3CDDDEE-6C1C-4167-82DE-AA8F5080EC51}">
      <dgm:prSet/>
      <dgm:spPr/>
      <dgm:t>
        <a:bodyPr/>
        <a:lstStyle/>
        <a:p>
          <a:endParaRPr lang="en-GB"/>
        </a:p>
      </dgm:t>
    </dgm:pt>
    <dgm:pt modelId="{1B9C90F4-85C2-4038-A0E5-E45D6E542A17}">
      <dgm:prSet phldrT="[Text]" custT="1"/>
      <dgm:spPr/>
      <dgm:t>
        <a:bodyPr/>
        <a:lstStyle/>
        <a:p>
          <a:pPr algn="just"/>
          <a:r>
            <a:rPr lang="en-US" sz="1600" dirty="0" smtClean="0"/>
            <a:t>Net present value of additional  operating costs and benefits over 10 years after entry into operations</a:t>
          </a:r>
          <a:endParaRPr lang="en-GB" sz="1600" dirty="0"/>
        </a:p>
      </dgm:t>
    </dgm:pt>
    <dgm:pt modelId="{3552E790-2F05-46D8-B388-0929435821ED}" type="parTrans" cxnId="{8B2E95A9-4304-4D30-97CE-DE063A02D042}">
      <dgm:prSet/>
      <dgm:spPr/>
      <dgm:t>
        <a:bodyPr/>
        <a:lstStyle/>
        <a:p>
          <a:endParaRPr lang="en-GB"/>
        </a:p>
      </dgm:t>
    </dgm:pt>
    <dgm:pt modelId="{85B8545F-CDF3-45FE-923E-6AC949F6ACA5}" type="sibTrans" cxnId="{8B2E95A9-4304-4D30-97CE-DE063A02D042}">
      <dgm:prSet/>
      <dgm:spPr/>
      <dgm:t>
        <a:bodyPr/>
        <a:lstStyle/>
        <a:p>
          <a:endParaRPr lang="en-GB"/>
        </a:p>
      </dgm:t>
    </dgm:pt>
    <dgm:pt modelId="{446F0677-CFF8-4FA1-A4FB-0DFEE611890E}">
      <dgm:prSet custT="1"/>
      <dgm:spPr/>
      <dgm:t>
        <a:bodyPr/>
        <a:lstStyle/>
        <a:p>
          <a:pPr algn="just"/>
          <a:r>
            <a:rPr lang="en-US" sz="1600" dirty="0" smtClean="0">
              <a:solidFill>
                <a:schemeClr val="tx1"/>
              </a:solidFill>
            </a:rPr>
            <a:t>Reference price (e.g. LCOE) in most cases</a:t>
          </a:r>
          <a:endParaRPr lang="en-GB" sz="1600" b="1" dirty="0">
            <a:solidFill>
              <a:schemeClr val="tx1"/>
            </a:solidFill>
          </a:endParaRPr>
        </a:p>
      </dgm:t>
    </dgm:pt>
    <dgm:pt modelId="{EE2D980A-9314-4A10-9839-FFFF063CAA7C}" type="parTrans" cxnId="{B5716734-ED0A-4DAE-9340-15DFE72A1BE3}">
      <dgm:prSet/>
      <dgm:spPr/>
      <dgm:t>
        <a:bodyPr/>
        <a:lstStyle/>
        <a:p>
          <a:endParaRPr lang="en-GB"/>
        </a:p>
      </dgm:t>
    </dgm:pt>
    <dgm:pt modelId="{D372054C-7630-4FD0-98FD-40CABD891D94}" type="sibTrans" cxnId="{B5716734-ED0A-4DAE-9340-15DFE72A1BE3}">
      <dgm:prSet/>
      <dgm:spPr/>
      <dgm:t>
        <a:bodyPr/>
        <a:lstStyle/>
        <a:p>
          <a:endParaRPr lang="en-GB"/>
        </a:p>
      </dgm:t>
    </dgm:pt>
    <dgm:pt modelId="{A31813F9-3D2E-45E2-BB6B-0E97CF250CD5}">
      <dgm:prSet custT="1"/>
      <dgm:spPr/>
      <dgm:t>
        <a:bodyPr/>
        <a:lstStyle/>
        <a:p>
          <a:pPr algn="just"/>
          <a:r>
            <a:rPr lang="en-US" sz="1600" dirty="0" smtClean="0"/>
            <a:t>Risk of lower production in first years could be modelled directly, e.g. through lower production volumes</a:t>
          </a:r>
          <a:endParaRPr lang="en-GB" sz="1600" dirty="0"/>
        </a:p>
      </dgm:t>
    </dgm:pt>
    <dgm:pt modelId="{52AFE6A5-79ED-4869-BADC-4EA3B8170C6A}" type="parTrans" cxnId="{10DE1181-B8C0-4020-AE07-1969E86F6F40}">
      <dgm:prSet/>
      <dgm:spPr/>
      <dgm:t>
        <a:bodyPr/>
        <a:lstStyle/>
        <a:p>
          <a:endParaRPr lang="en-GB"/>
        </a:p>
      </dgm:t>
    </dgm:pt>
    <dgm:pt modelId="{1B1A2F59-E793-45A4-BBD0-BF1FC4F2FE8F}" type="sibTrans" cxnId="{10DE1181-B8C0-4020-AE07-1969E86F6F40}">
      <dgm:prSet/>
      <dgm:spPr/>
      <dgm:t>
        <a:bodyPr/>
        <a:lstStyle/>
        <a:p>
          <a:endParaRPr lang="en-GB"/>
        </a:p>
      </dgm:t>
    </dgm:pt>
    <dgm:pt modelId="{F97754F8-DC0D-4075-BAF4-A4AD36095DDA}">
      <dgm:prSet custT="1"/>
      <dgm:spPr/>
      <dgm:t>
        <a:bodyPr/>
        <a:lstStyle/>
        <a:p>
          <a:pPr algn="just"/>
          <a:r>
            <a:rPr lang="en-US" sz="1600" dirty="0" smtClean="0">
              <a:solidFill>
                <a:schemeClr val="tx1"/>
              </a:solidFill>
            </a:rPr>
            <a:t>Reference plant only if reference price is not easily available</a:t>
          </a:r>
          <a:endParaRPr lang="en-GB" sz="1600" dirty="0">
            <a:solidFill>
              <a:schemeClr val="tx1"/>
            </a:solidFill>
          </a:endParaRPr>
        </a:p>
      </dgm:t>
    </dgm:pt>
    <dgm:pt modelId="{26B65C5D-AD0F-4968-8D67-20D0937AEDA7}" type="parTrans" cxnId="{A1D21004-117D-4D42-9A31-F589DD4A9F33}">
      <dgm:prSet/>
      <dgm:spPr/>
      <dgm:t>
        <a:bodyPr/>
        <a:lstStyle/>
        <a:p>
          <a:endParaRPr lang="en-US"/>
        </a:p>
      </dgm:t>
    </dgm:pt>
    <dgm:pt modelId="{FD708765-391B-44F0-AA9D-37E63B1A6761}" type="sibTrans" cxnId="{A1D21004-117D-4D42-9A31-F589DD4A9F33}">
      <dgm:prSet/>
      <dgm:spPr/>
      <dgm:t>
        <a:bodyPr/>
        <a:lstStyle/>
        <a:p>
          <a:endParaRPr lang="en-US"/>
        </a:p>
      </dgm:t>
    </dgm:pt>
    <dgm:pt modelId="{6C11B09A-A4D4-4366-81A9-E329B54D4260}" type="pres">
      <dgm:prSet presAssocID="{D7C25517-12CD-4756-95FA-BE468E8B08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CD9DCB1-1115-4859-A402-1C255CE25E5B}" type="pres">
      <dgm:prSet presAssocID="{4C52B1AE-27A0-43C9-BD44-4E2267954905}" presName="linNode" presStyleCnt="0"/>
      <dgm:spPr/>
      <dgm:t>
        <a:bodyPr/>
        <a:lstStyle/>
        <a:p>
          <a:endParaRPr lang="en-GB"/>
        </a:p>
      </dgm:t>
    </dgm:pt>
    <dgm:pt modelId="{944F2771-E50F-481A-82C6-A977AAFCC082}" type="pres">
      <dgm:prSet presAssocID="{4C52B1AE-27A0-43C9-BD44-4E226795490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322676-C79B-4025-8938-C46773001FD0}" type="pres">
      <dgm:prSet presAssocID="{4C52B1AE-27A0-43C9-BD44-4E226795490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C87509-5EB5-4BF5-A364-A0B1F94CC904}" type="pres">
      <dgm:prSet presAssocID="{072B34BC-7A26-44EA-BD55-CE65841E4CCD}" presName="sp" presStyleCnt="0"/>
      <dgm:spPr/>
      <dgm:t>
        <a:bodyPr/>
        <a:lstStyle/>
        <a:p>
          <a:endParaRPr lang="en-GB"/>
        </a:p>
      </dgm:t>
    </dgm:pt>
    <dgm:pt modelId="{8D03BA1C-B758-49A2-B736-5B9744299CBC}" type="pres">
      <dgm:prSet presAssocID="{21F08A93-08FE-455F-B90F-A861D9567149}" presName="linNode" presStyleCnt="0"/>
      <dgm:spPr/>
      <dgm:t>
        <a:bodyPr/>
        <a:lstStyle/>
        <a:p>
          <a:endParaRPr lang="en-GB"/>
        </a:p>
      </dgm:t>
    </dgm:pt>
    <dgm:pt modelId="{6D83AAA0-E314-4D7D-9A72-E9B04BC736EA}" type="pres">
      <dgm:prSet presAssocID="{21F08A93-08FE-455F-B90F-A861D956714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40296C-D73D-4E89-89C1-021D6CADAF4D}" type="pres">
      <dgm:prSet presAssocID="{21F08A93-08FE-455F-B90F-A861D956714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A0E533-F19F-4416-9514-0BCFE7913C66}" type="pres">
      <dgm:prSet presAssocID="{F30C3695-8C23-4E52-8AF8-2103EF237B16}" presName="sp" presStyleCnt="0"/>
      <dgm:spPr/>
      <dgm:t>
        <a:bodyPr/>
        <a:lstStyle/>
        <a:p>
          <a:endParaRPr lang="en-GB"/>
        </a:p>
      </dgm:t>
    </dgm:pt>
    <dgm:pt modelId="{5B27A5C8-1ADC-4BC7-B315-EFCE6A19B4DF}" type="pres">
      <dgm:prSet presAssocID="{EFA9A055-0F05-44BF-AA5C-F807D0766DDF}" presName="linNode" presStyleCnt="0"/>
      <dgm:spPr/>
      <dgm:t>
        <a:bodyPr/>
        <a:lstStyle/>
        <a:p>
          <a:endParaRPr lang="en-GB"/>
        </a:p>
      </dgm:t>
    </dgm:pt>
    <dgm:pt modelId="{3752BF0D-2D7E-4B52-A46F-C57245855623}" type="pres">
      <dgm:prSet presAssocID="{EFA9A055-0F05-44BF-AA5C-F807D0766DD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46193F-555C-4A34-80DF-F88D33470E41}" type="pres">
      <dgm:prSet presAssocID="{EFA9A055-0F05-44BF-AA5C-F807D0766DDF}" presName="descendantText" presStyleLbl="alignAccFollowNode1" presStyleIdx="2" presStyleCnt="3" custScaleY="946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FC51C6E-6ACF-4269-B1C6-F10450B9BB20}" type="presOf" srcId="{4C52B1AE-27A0-43C9-BD44-4E2267954905}" destId="{944F2771-E50F-481A-82C6-A977AAFCC082}" srcOrd="0" destOrd="0" presId="urn:microsoft.com/office/officeart/2005/8/layout/vList5"/>
    <dgm:cxn modelId="{8DA52094-5B50-4F01-93D6-998208341368}" srcId="{4C52B1AE-27A0-43C9-BD44-4E2267954905}" destId="{F2CD0284-EA19-444E-AD73-B1E285607007}" srcOrd="0" destOrd="0" parTransId="{F43A4DDB-9C81-4CB7-8D43-5B875EE617BC}" sibTransId="{E46F610D-7D15-46DD-8323-80430D66EF67}"/>
    <dgm:cxn modelId="{95F38F7B-48B5-4D88-9977-D33ACEC2BF78}" type="presOf" srcId="{21F08A93-08FE-455F-B90F-A861D9567149}" destId="{6D83AAA0-E314-4D7D-9A72-E9B04BC736EA}" srcOrd="0" destOrd="0" presId="urn:microsoft.com/office/officeart/2005/8/layout/vList5"/>
    <dgm:cxn modelId="{F3CDDDEE-6C1C-4167-82DE-AA8F5080EC51}" srcId="{EFA9A055-0F05-44BF-AA5C-F807D0766DDF}" destId="{789E5CB1-3C1B-46E4-BE12-469D6D1B543D}" srcOrd="0" destOrd="0" parTransId="{E5E7D213-046E-4D31-BA6E-DC88C49D58B9}" sibTransId="{EFBC5DD3-FE70-4BD8-B6D9-62A70DB0F2FB}"/>
    <dgm:cxn modelId="{B5716734-ED0A-4DAE-9340-15DFE72A1BE3}" srcId="{21F08A93-08FE-455F-B90F-A861D9567149}" destId="{446F0677-CFF8-4FA1-A4FB-0DFEE611890E}" srcOrd="0" destOrd="0" parTransId="{EE2D980A-9314-4A10-9839-FFFF063CAA7C}" sibTransId="{D372054C-7630-4FD0-98FD-40CABD891D94}"/>
    <dgm:cxn modelId="{8B2E95A9-4304-4D30-97CE-DE063A02D042}" srcId="{4C52B1AE-27A0-43C9-BD44-4E2267954905}" destId="{1B9C90F4-85C2-4038-A0E5-E45D6E542A17}" srcOrd="1" destOrd="0" parTransId="{3552E790-2F05-46D8-B388-0929435821ED}" sibTransId="{85B8545F-CDF3-45FE-923E-6AC949F6ACA5}"/>
    <dgm:cxn modelId="{C4293110-88C7-486B-83C0-6C6B789381CC}" srcId="{D7C25517-12CD-4756-95FA-BE468E8B08CB}" destId="{4C52B1AE-27A0-43C9-BD44-4E2267954905}" srcOrd="0" destOrd="0" parTransId="{2E89B551-88B4-4E1B-9B02-BA922A4B5255}" sibTransId="{072B34BC-7A26-44EA-BD55-CE65841E4CCD}"/>
    <dgm:cxn modelId="{0B8AEECF-A7E0-4BCF-A124-565A76B06514}" type="presOf" srcId="{F97754F8-DC0D-4075-BAF4-A4AD36095DDA}" destId="{BB40296C-D73D-4E89-89C1-021D6CADAF4D}" srcOrd="0" destOrd="1" presId="urn:microsoft.com/office/officeart/2005/8/layout/vList5"/>
    <dgm:cxn modelId="{E9BFF8A2-D3B4-4A40-B491-6575EDC6E15C}" type="presOf" srcId="{A31813F9-3D2E-45E2-BB6B-0E97CF250CD5}" destId="{CF46193F-555C-4A34-80DF-F88D33470E41}" srcOrd="0" destOrd="1" presId="urn:microsoft.com/office/officeart/2005/8/layout/vList5"/>
    <dgm:cxn modelId="{629E2325-1EA6-42BC-AB81-2235E71F3977}" type="presOf" srcId="{F2CD0284-EA19-444E-AD73-B1E285607007}" destId="{38322676-C79B-4025-8938-C46773001FD0}" srcOrd="0" destOrd="0" presId="urn:microsoft.com/office/officeart/2005/8/layout/vList5"/>
    <dgm:cxn modelId="{D0367E60-4C83-4391-9915-CC4751E798B3}" type="presOf" srcId="{789E5CB1-3C1B-46E4-BE12-469D6D1B543D}" destId="{CF46193F-555C-4A34-80DF-F88D33470E41}" srcOrd="0" destOrd="0" presId="urn:microsoft.com/office/officeart/2005/8/layout/vList5"/>
    <dgm:cxn modelId="{BEF9888B-8469-4F8D-AFB5-A6AB68436A67}" srcId="{D7C25517-12CD-4756-95FA-BE468E8B08CB}" destId="{21F08A93-08FE-455F-B90F-A861D9567149}" srcOrd="1" destOrd="0" parTransId="{D50684E9-3F2D-46F6-BB9E-9A83F1280D74}" sibTransId="{F30C3695-8C23-4E52-8AF8-2103EF237B16}"/>
    <dgm:cxn modelId="{62259CCE-A536-41C9-928C-DEEDDE090346}" type="presOf" srcId="{EFA9A055-0F05-44BF-AA5C-F807D0766DDF}" destId="{3752BF0D-2D7E-4B52-A46F-C57245855623}" srcOrd="0" destOrd="0" presId="urn:microsoft.com/office/officeart/2005/8/layout/vList5"/>
    <dgm:cxn modelId="{5B58100B-6732-4894-B95C-99D00112D4C7}" type="presOf" srcId="{1B9C90F4-85C2-4038-A0E5-E45D6E542A17}" destId="{38322676-C79B-4025-8938-C46773001FD0}" srcOrd="0" destOrd="1" presId="urn:microsoft.com/office/officeart/2005/8/layout/vList5"/>
    <dgm:cxn modelId="{ACF8BFF4-9A3D-414E-8A70-9C8AE319B90E}" srcId="{D7C25517-12CD-4756-95FA-BE468E8B08CB}" destId="{EFA9A055-0F05-44BF-AA5C-F807D0766DDF}" srcOrd="2" destOrd="0" parTransId="{F8A92603-4C71-4A63-A75E-C09077805434}" sibTransId="{7D745966-9C36-43C3-B416-5D4580BF8D65}"/>
    <dgm:cxn modelId="{10DE1181-B8C0-4020-AE07-1969E86F6F40}" srcId="{EFA9A055-0F05-44BF-AA5C-F807D0766DDF}" destId="{A31813F9-3D2E-45E2-BB6B-0E97CF250CD5}" srcOrd="1" destOrd="0" parTransId="{52AFE6A5-79ED-4869-BADC-4EA3B8170C6A}" sibTransId="{1B1A2F59-E793-45A4-BBD0-BF1FC4F2FE8F}"/>
    <dgm:cxn modelId="{B9C4D806-5F76-4208-B061-D888DDEF4965}" type="presOf" srcId="{D7C25517-12CD-4756-95FA-BE468E8B08CB}" destId="{6C11B09A-A4D4-4366-81A9-E329B54D4260}" srcOrd="0" destOrd="0" presId="urn:microsoft.com/office/officeart/2005/8/layout/vList5"/>
    <dgm:cxn modelId="{A1D21004-117D-4D42-9A31-F589DD4A9F33}" srcId="{21F08A93-08FE-455F-B90F-A861D9567149}" destId="{F97754F8-DC0D-4075-BAF4-A4AD36095DDA}" srcOrd="1" destOrd="0" parTransId="{26B65C5D-AD0F-4968-8D67-20D0937AEDA7}" sibTransId="{FD708765-391B-44F0-AA9D-37E63B1A6761}"/>
    <dgm:cxn modelId="{4D73AC99-82E3-468F-ABA4-912CF235C568}" type="presOf" srcId="{446F0677-CFF8-4FA1-A4FB-0DFEE611890E}" destId="{BB40296C-D73D-4E89-89C1-021D6CADAF4D}" srcOrd="0" destOrd="0" presId="urn:microsoft.com/office/officeart/2005/8/layout/vList5"/>
    <dgm:cxn modelId="{6B21CEFB-48CD-40B3-9A8C-082360E0D660}" type="presParOf" srcId="{6C11B09A-A4D4-4366-81A9-E329B54D4260}" destId="{CCD9DCB1-1115-4859-A402-1C255CE25E5B}" srcOrd="0" destOrd="0" presId="urn:microsoft.com/office/officeart/2005/8/layout/vList5"/>
    <dgm:cxn modelId="{BCB4E51C-5E2F-4D29-B12D-CB8A234FA01B}" type="presParOf" srcId="{CCD9DCB1-1115-4859-A402-1C255CE25E5B}" destId="{944F2771-E50F-481A-82C6-A977AAFCC082}" srcOrd="0" destOrd="0" presId="urn:microsoft.com/office/officeart/2005/8/layout/vList5"/>
    <dgm:cxn modelId="{E7497ABE-CDB0-4CC0-82E3-E5C6F1B4496F}" type="presParOf" srcId="{CCD9DCB1-1115-4859-A402-1C255CE25E5B}" destId="{38322676-C79B-4025-8938-C46773001FD0}" srcOrd="1" destOrd="0" presId="urn:microsoft.com/office/officeart/2005/8/layout/vList5"/>
    <dgm:cxn modelId="{D5B5E8B5-44DF-4DF8-92AC-7DD181981516}" type="presParOf" srcId="{6C11B09A-A4D4-4366-81A9-E329B54D4260}" destId="{4EC87509-5EB5-4BF5-A364-A0B1F94CC904}" srcOrd="1" destOrd="0" presId="urn:microsoft.com/office/officeart/2005/8/layout/vList5"/>
    <dgm:cxn modelId="{C92A1F89-BB84-4240-B7FE-BEE3364287A7}" type="presParOf" srcId="{6C11B09A-A4D4-4366-81A9-E329B54D4260}" destId="{8D03BA1C-B758-49A2-B736-5B9744299CBC}" srcOrd="2" destOrd="0" presId="urn:microsoft.com/office/officeart/2005/8/layout/vList5"/>
    <dgm:cxn modelId="{1EA85F05-86C1-45F9-BA8F-DE0B4E6A0E39}" type="presParOf" srcId="{8D03BA1C-B758-49A2-B736-5B9744299CBC}" destId="{6D83AAA0-E314-4D7D-9A72-E9B04BC736EA}" srcOrd="0" destOrd="0" presId="urn:microsoft.com/office/officeart/2005/8/layout/vList5"/>
    <dgm:cxn modelId="{8D5E7E47-ED51-4636-8638-38D1F67CA983}" type="presParOf" srcId="{8D03BA1C-B758-49A2-B736-5B9744299CBC}" destId="{BB40296C-D73D-4E89-89C1-021D6CADAF4D}" srcOrd="1" destOrd="0" presId="urn:microsoft.com/office/officeart/2005/8/layout/vList5"/>
    <dgm:cxn modelId="{FB5CE4B4-6E28-4063-920E-986798BAF679}" type="presParOf" srcId="{6C11B09A-A4D4-4366-81A9-E329B54D4260}" destId="{A9A0E533-F19F-4416-9514-0BCFE7913C66}" srcOrd="3" destOrd="0" presId="urn:microsoft.com/office/officeart/2005/8/layout/vList5"/>
    <dgm:cxn modelId="{5BA5A2F4-1A0C-4457-BAA0-5CF6D69EBFD2}" type="presParOf" srcId="{6C11B09A-A4D4-4366-81A9-E329B54D4260}" destId="{5B27A5C8-1ADC-4BC7-B315-EFCE6A19B4DF}" srcOrd="4" destOrd="0" presId="urn:microsoft.com/office/officeart/2005/8/layout/vList5"/>
    <dgm:cxn modelId="{0DF43223-4873-4C6C-8BBC-E62AA06EE0E6}" type="presParOf" srcId="{5B27A5C8-1ADC-4BC7-B315-EFCE6A19B4DF}" destId="{3752BF0D-2D7E-4B52-A46F-C57245855623}" srcOrd="0" destOrd="0" presId="urn:microsoft.com/office/officeart/2005/8/layout/vList5"/>
    <dgm:cxn modelId="{7612BC76-309E-4DC5-9634-D12FCB049845}" type="presParOf" srcId="{5B27A5C8-1ADC-4BC7-B315-EFCE6A19B4DF}" destId="{CF46193F-555C-4A34-80DF-F88D33470E4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0FEAD3-DBF2-457E-A6B1-F1BEAD9450C6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7EA3421-0DB2-405C-B794-0FB6BA62CECF}">
      <dgm:prSet phldrT="[Text]" custT="1"/>
      <dgm:spPr/>
      <dgm:t>
        <a:bodyPr/>
        <a:lstStyle/>
        <a:p>
          <a:r>
            <a:rPr lang="en-US" sz="1600" b="1" dirty="0" smtClean="0"/>
            <a:t>Energy intensive industries covered by Annex I of the ETS Directive</a:t>
          </a:r>
          <a:endParaRPr lang="en-US" sz="1600" b="1" dirty="0"/>
        </a:p>
      </dgm:t>
    </dgm:pt>
    <dgm:pt modelId="{A96713EF-646B-4394-A854-425B01F8DA64}" type="parTrans" cxnId="{B6B16990-AA2B-41FC-94AC-F2E73434F45C}">
      <dgm:prSet/>
      <dgm:spPr/>
      <dgm:t>
        <a:bodyPr/>
        <a:lstStyle/>
        <a:p>
          <a:endParaRPr lang="en-US" sz="1600"/>
        </a:p>
      </dgm:t>
    </dgm:pt>
    <dgm:pt modelId="{419CF59F-9105-4A74-A610-9B8664B354A6}" type="sibTrans" cxnId="{B6B16990-AA2B-41FC-94AC-F2E73434F45C}">
      <dgm:prSet/>
      <dgm:spPr/>
      <dgm:t>
        <a:bodyPr/>
        <a:lstStyle/>
        <a:p>
          <a:endParaRPr lang="en-US" sz="1600"/>
        </a:p>
      </dgm:t>
    </dgm:pt>
    <dgm:pt modelId="{4F8621B9-B7C9-40C4-9DDF-09F4989AB63D}">
      <dgm:prSet phldrT="[Text]" custT="1"/>
      <dgm:spPr/>
      <dgm:t>
        <a:bodyPr/>
        <a:lstStyle/>
        <a:p>
          <a:r>
            <a:rPr lang="en-US" sz="1600" b="1" dirty="0" smtClean="0"/>
            <a:t>Renewable energy</a:t>
          </a:r>
          <a:endParaRPr lang="en-US" sz="1600" b="1" dirty="0"/>
        </a:p>
      </dgm:t>
    </dgm:pt>
    <dgm:pt modelId="{7F7D3727-F634-4553-8942-858024E7933E}" type="parTrans" cxnId="{B79CDA48-F238-4F8E-82AE-CFF92A24599B}">
      <dgm:prSet/>
      <dgm:spPr/>
      <dgm:t>
        <a:bodyPr/>
        <a:lstStyle/>
        <a:p>
          <a:endParaRPr lang="en-US" sz="1600"/>
        </a:p>
      </dgm:t>
    </dgm:pt>
    <dgm:pt modelId="{8E06F4AC-D227-43A2-8FF5-0BD0D847AC61}" type="sibTrans" cxnId="{B79CDA48-F238-4F8E-82AE-CFF92A24599B}">
      <dgm:prSet/>
      <dgm:spPr/>
      <dgm:t>
        <a:bodyPr/>
        <a:lstStyle/>
        <a:p>
          <a:endParaRPr lang="en-US" sz="1600"/>
        </a:p>
      </dgm:t>
    </dgm:pt>
    <dgm:pt modelId="{DFF6C006-1F1E-41AB-B0FA-95FA3A989FFB}">
      <dgm:prSet custT="1"/>
      <dgm:spPr/>
      <dgm:t>
        <a:bodyPr/>
        <a:lstStyle/>
        <a:p>
          <a:r>
            <a:rPr lang="en-US" sz="1600" b="1" dirty="0" smtClean="0"/>
            <a:t>Energy storage</a:t>
          </a:r>
          <a:endParaRPr lang="en-US" sz="1600" b="1" dirty="0"/>
        </a:p>
      </dgm:t>
    </dgm:pt>
    <dgm:pt modelId="{643CE482-5F64-49BC-8FC1-0F351839A850}" type="parTrans" cxnId="{4008FF58-C5B6-4725-AAAA-4F5E8A7B237B}">
      <dgm:prSet/>
      <dgm:spPr/>
      <dgm:t>
        <a:bodyPr/>
        <a:lstStyle/>
        <a:p>
          <a:endParaRPr lang="en-US" sz="1600"/>
        </a:p>
      </dgm:t>
    </dgm:pt>
    <dgm:pt modelId="{85F18243-493E-4F3F-BC2E-AEF97830BDCB}" type="sibTrans" cxnId="{4008FF58-C5B6-4725-AAAA-4F5E8A7B237B}">
      <dgm:prSet/>
      <dgm:spPr/>
      <dgm:t>
        <a:bodyPr/>
        <a:lstStyle/>
        <a:p>
          <a:endParaRPr lang="en-US" sz="1600"/>
        </a:p>
      </dgm:t>
    </dgm:pt>
    <dgm:pt modelId="{395402FC-7372-415E-92A8-87EB86EDC9E6}">
      <dgm:prSet custT="1"/>
      <dgm:spPr/>
      <dgm:t>
        <a:bodyPr/>
        <a:lstStyle/>
        <a:p>
          <a:r>
            <a:rPr lang="en-US" sz="1600" dirty="0" smtClean="0"/>
            <a:t>Iron &amp; steel</a:t>
          </a:r>
          <a:endParaRPr lang="en-GB" sz="1600" dirty="0"/>
        </a:p>
      </dgm:t>
    </dgm:pt>
    <dgm:pt modelId="{BDB420DA-9275-4E71-B050-1B520B960119}" type="parTrans" cxnId="{A9BE9E27-12D3-4E2B-9236-E34A5F4EA815}">
      <dgm:prSet/>
      <dgm:spPr/>
      <dgm:t>
        <a:bodyPr/>
        <a:lstStyle/>
        <a:p>
          <a:endParaRPr lang="en-US" sz="1600"/>
        </a:p>
      </dgm:t>
    </dgm:pt>
    <dgm:pt modelId="{8409EF6D-578F-4D92-AE90-7733474AE994}" type="sibTrans" cxnId="{A9BE9E27-12D3-4E2B-9236-E34A5F4EA815}">
      <dgm:prSet/>
      <dgm:spPr/>
      <dgm:t>
        <a:bodyPr/>
        <a:lstStyle/>
        <a:p>
          <a:endParaRPr lang="en-US" sz="1600"/>
        </a:p>
      </dgm:t>
    </dgm:pt>
    <dgm:pt modelId="{8BE3D603-8B4B-49D1-BA66-B28D861F69CD}">
      <dgm:prSet custT="1"/>
      <dgm:spPr/>
      <dgm:t>
        <a:bodyPr/>
        <a:lstStyle/>
        <a:p>
          <a:r>
            <a:rPr lang="en-US" sz="1600" dirty="0" smtClean="0"/>
            <a:t>Non-ferrous metals</a:t>
          </a:r>
          <a:endParaRPr lang="en-GB" sz="1600" dirty="0"/>
        </a:p>
      </dgm:t>
    </dgm:pt>
    <dgm:pt modelId="{6F3236D2-44B8-4814-88B7-9E0D4CD220BC}" type="parTrans" cxnId="{F1A4C5FB-3CE0-409C-8968-AEB8D35F9CE9}">
      <dgm:prSet/>
      <dgm:spPr/>
      <dgm:t>
        <a:bodyPr/>
        <a:lstStyle/>
        <a:p>
          <a:endParaRPr lang="en-US" sz="1600"/>
        </a:p>
      </dgm:t>
    </dgm:pt>
    <dgm:pt modelId="{D9BA84BF-5C65-4612-8A6B-61C402783023}" type="sibTrans" cxnId="{F1A4C5FB-3CE0-409C-8968-AEB8D35F9CE9}">
      <dgm:prSet/>
      <dgm:spPr/>
      <dgm:t>
        <a:bodyPr/>
        <a:lstStyle/>
        <a:p>
          <a:endParaRPr lang="en-US" sz="1600"/>
        </a:p>
      </dgm:t>
    </dgm:pt>
    <dgm:pt modelId="{B79E301F-3894-4B8C-82FC-9AF14FA24D33}">
      <dgm:prSet custT="1"/>
      <dgm:spPr/>
      <dgm:t>
        <a:bodyPr/>
        <a:lstStyle/>
        <a:p>
          <a:r>
            <a:rPr lang="en-US" sz="1600" dirty="0" smtClean="0"/>
            <a:t>Cement &amp; lime</a:t>
          </a:r>
          <a:endParaRPr lang="en-GB" sz="1600" dirty="0"/>
        </a:p>
      </dgm:t>
    </dgm:pt>
    <dgm:pt modelId="{1E46EC21-4334-4401-84A7-4240A6C69298}" type="parTrans" cxnId="{A4B0FCFC-D1A8-4451-951F-D48D3F31C29F}">
      <dgm:prSet/>
      <dgm:spPr/>
      <dgm:t>
        <a:bodyPr/>
        <a:lstStyle/>
        <a:p>
          <a:endParaRPr lang="en-US" sz="1600"/>
        </a:p>
      </dgm:t>
    </dgm:pt>
    <dgm:pt modelId="{DBC4BA43-9A55-4C5D-A002-E525FC35DED4}" type="sibTrans" cxnId="{A4B0FCFC-D1A8-4451-951F-D48D3F31C29F}">
      <dgm:prSet/>
      <dgm:spPr/>
      <dgm:t>
        <a:bodyPr/>
        <a:lstStyle/>
        <a:p>
          <a:endParaRPr lang="en-US" sz="1600"/>
        </a:p>
      </dgm:t>
    </dgm:pt>
    <dgm:pt modelId="{08639372-EDF8-4967-882D-63365E026295}">
      <dgm:prSet custT="1"/>
      <dgm:spPr/>
      <dgm:t>
        <a:bodyPr/>
        <a:lstStyle/>
        <a:p>
          <a:r>
            <a:rPr lang="en-US" sz="1600" dirty="0" smtClean="0"/>
            <a:t>Glass, ceramics &amp; building materials</a:t>
          </a:r>
          <a:endParaRPr lang="en-GB" sz="1600" dirty="0"/>
        </a:p>
      </dgm:t>
    </dgm:pt>
    <dgm:pt modelId="{63C7FB0D-E461-4E48-BD72-60400E41CC1B}" type="parTrans" cxnId="{9B3D5F46-8B61-4140-AC13-E9CA4A6C99A8}">
      <dgm:prSet/>
      <dgm:spPr/>
      <dgm:t>
        <a:bodyPr/>
        <a:lstStyle/>
        <a:p>
          <a:endParaRPr lang="en-US" sz="1600"/>
        </a:p>
      </dgm:t>
    </dgm:pt>
    <dgm:pt modelId="{A9ED977F-7336-468E-A14E-67D0DAFAC98E}" type="sibTrans" cxnId="{9B3D5F46-8B61-4140-AC13-E9CA4A6C99A8}">
      <dgm:prSet/>
      <dgm:spPr/>
      <dgm:t>
        <a:bodyPr/>
        <a:lstStyle/>
        <a:p>
          <a:endParaRPr lang="en-US" sz="1600"/>
        </a:p>
      </dgm:t>
    </dgm:pt>
    <dgm:pt modelId="{37A346B2-A96B-46EF-ACC0-8D982D5C5127}">
      <dgm:prSet custT="1"/>
      <dgm:spPr/>
      <dgm:t>
        <a:bodyPr/>
        <a:lstStyle/>
        <a:p>
          <a:r>
            <a:rPr lang="en-US" sz="1600" dirty="0" smtClean="0"/>
            <a:t>Pulp &amp; paper</a:t>
          </a:r>
          <a:endParaRPr lang="en-GB" sz="1600" dirty="0"/>
        </a:p>
      </dgm:t>
    </dgm:pt>
    <dgm:pt modelId="{FC76B043-48C3-4BE6-9FF2-4A339B87BF48}" type="parTrans" cxnId="{8F209B75-00C0-4284-B94B-18D924C58120}">
      <dgm:prSet/>
      <dgm:spPr/>
      <dgm:t>
        <a:bodyPr/>
        <a:lstStyle/>
        <a:p>
          <a:endParaRPr lang="en-US" sz="1600"/>
        </a:p>
      </dgm:t>
    </dgm:pt>
    <dgm:pt modelId="{17611636-4652-49BC-862B-EC3CDEB56BAD}" type="sibTrans" cxnId="{8F209B75-00C0-4284-B94B-18D924C58120}">
      <dgm:prSet/>
      <dgm:spPr/>
      <dgm:t>
        <a:bodyPr/>
        <a:lstStyle/>
        <a:p>
          <a:endParaRPr lang="en-US" sz="1600"/>
        </a:p>
      </dgm:t>
    </dgm:pt>
    <dgm:pt modelId="{62EBE486-7882-4FD6-9255-64BBB707A3A8}">
      <dgm:prSet custT="1"/>
      <dgm:spPr/>
      <dgm:t>
        <a:bodyPr/>
        <a:lstStyle/>
        <a:p>
          <a:r>
            <a:rPr lang="en-US" sz="1600" dirty="0" smtClean="0"/>
            <a:t>Chemicals</a:t>
          </a:r>
          <a:endParaRPr lang="en-GB" sz="1600" dirty="0"/>
        </a:p>
      </dgm:t>
    </dgm:pt>
    <dgm:pt modelId="{7864AB9D-262E-433D-B8CD-158195236803}" type="parTrans" cxnId="{78DF8484-6F15-4C37-844A-138B354EFD2F}">
      <dgm:prSet/>
      <dgm:spPr/>
      <dgm:t>
        <a:bodyPr/>
        <a:lstStyle/>
        <a:p>
          <a:endParaRPr lang="en-US" sz="1600"/>
        </a:p>
      </dgm:t>
    </dgm:pt>
    <dgm:pt modelId="{7DB24D4A-D909-4878-82C5-291387262D29}" type="sibTrans" cxnId="{78DF8484-6F15-4C37-844A-138B354EFD2F}">
      <dgm:prSet/>
      <dgm:spPr/>
      <dgm:t>
        <a:bodyPr/>
        <a:lstStyle/>
        <a:p>
          <a:endParaRPr lang="en-US" sz="1600"/>
        </a:p>
      </dgm:t>
    </dgm:pt>
    <dgm:pt modelId="{E27C5208-03C7-46F9-AC44-E9844621B31C}">
      <dgm:prSet custT="1"/>
      <dgm:spPr/>
      <dgm:t>
        <a:bodyPr/>
        <a:lstStyle/>
        <a:p>
          <a:r>
            <a:rPr lang="en-US" sz="1600" dirty="0" smtClean="0"/>
            <a:t>Hydrogen </a:t>
          </a:r>
          <a:r>
            <a:rPr lang="en-US" sz="1600" i="1" dirty="0" smtClean="0"/>
            <a:t>(both blue and green hydrogen)</a:t>
          </a:r>
          <a:endParaRPr lang="en-GB" sz="1600" i="1" dirty="0"/>
        </a:p>
      </dgm:t>
    </dgm:pt>
    <dgm:pt modelId="{DCAEB7A1-F84C-4DB7-B83C-A425060FDC89}" type="parTrans" cxnId="{D7F4991D-F637-4C10-9262-0F2BD13DE8C6}">
      <dgm:prSet/>
      <dgm:spPr/>
      <dgm:t>
        <a:bodyPr/>
        <a:lstStyle/>
        <a:p>
          <a:endParaRPr lang="en-US" sz="1600"/>
        </a:p>
      </dgm:t>
    </dgm:pt>
    <dgm:pt modelId="{2CB4DBF3-6FCB-4252-A4D2-B9FA1F816F9C}" type="sibTrans" cxnId="{D7F4991D-F637-4C10-9262-0F2BD13DE8C6}">
      <dgm:prSet/>
      <dgm:spPr/>
      <dgm:t>
        <a:bodyPr/>
        <a:lstStyle/>
        <a:p>
          <a:endParaRPr lang="en-US" sz="1600"/>
        </a:p>
      </dgm:t>
    </dgm:pt>
    <dgm:pt modelId="{3669032F-F647-45EC-8ACA-59BE8C532F39}">
      <dgm:prSet custT="1"/>
      <dgm:spPr/>
      <dgm:t>
        <a:bodyPr/>
        <a:lstStyle/>
        <a:p>
          <a:r>
            <a:rPr lang="en-US" sz="1600" dirty="0" smtClean="0"/>
            <a:t>Other </a:t>
          </a:r>
          <a:r>
            <a:rPr lang="en-US" sz="1600" i="1" dirty="0" smtClean="0"/>
            <a:t>(all projects covered by ETS but cannot be classified in one of the sectors above)</a:t>
          </a:r>
          <a:endParaRPr lang="en-GB" sz="1600" i="1" dirty="0"/>
        </a:p>
      </dgm:t>
    </dgm:pt>
    <dgm:pt modelId="{0EC8200F-00D8-4266-9764-460566401059}" type="parTrans" cxnId="{C73437F1-1A5F-41EE-AD2E-58D491C233A2}">
      <dgm:prSet/>
      <dgm:spPr/>
      <dgm:t>
        <a:bodyPr/>
        <a:lstStyle/>
        <a:p>
          <a:endParaRPr lang="en-US" sz="1600"/>
        </a:p>
      </dgm:t>
    </dgm:pt>
    <dgm:pt modelId="{596804F9-9584-45F9-8EC8-2AC7AD9FA9CC}" type="sibTrans" cxnId="{C73437F1-1A5F-41EE-AD2E-58D491C233A2}">
      <dgm:prSet/>
      <dgm:spPr/>
      <dgm:t>
        <a:bodyPr/>
        <a:lstStyle/>
        <a:p>
          <a:endParaRPr lang="en-US" sz="1600"/>
        </a:p>
      </dgm:t>
    </dgm:pt>
    <dgm:pt modelId="{CAC49E97-87A8-44E6-92FD-EBE6C446A6F7}">
      <dgm:prSet custT="1"/>
      <dgm:spPr/>
      <dgm:t>
        <a:bodyPr/>
        <a:lstStyle/>
        <a:p>
          <a:r>
            <a:rPr lang="en-US" sz="1600" dirty="0" smtClean="0"/>
            <a:t>CO2 storage </a:t>
          </a:r>
          <a:r>
            <a:rPr lang="en-US" sz="1600" i="1" dirty="0" smtClean="0"/>
            <a:t>(for projects that aim only to store CO2; CO2 capture will be classified in the respective sectors above)</a:t>
          </a:r>
          <a:endParaRPr lang="en-GB" sz="1600" i="1" dirty="0"/>
        </a:p>
      </dgm:t>
    </dgm:pt>
    <dgm:pt modelId="{C1259F95-18A9-4268-9109-747EB0A5A350}" type="parTrans" cxnId="{AB4CCDAB-C823-4C97-98C6-F7D8DD38C9E6}">
      <dgm:prSet/>
      <dgm:spPr/>
      <dgm:t>
        <a:bodyPr/>
        <a:lstStyle/>
        <a:p>
          <a:endParaRPr lang="en-US" sz="1600"/>
        </a:p>
      </dgm:t>
    </dgm:pt>
    <dgm:pt modelId="{8824B6CD-01B3-4B75-8ACE-7BE9380DEDC1}" type="sibTrans" cxnId="{AB4CCDAB-C823-4C97-98C6-F7D8DD38C9E6}">
      <dgm:prSet/>
      <dgm:spPr/>
      <dgm:t>
        <a:bodyPr/>
        <a:lstStyle/>
        <a:p>
          <a:endParaRPr lang="en-US" sz="1600"/>
        </a:p>
      </dgm:t>
    </dgm:pt>
    <dgm:pt modelId="{111F9A48-F64D-4A9C-AF85-AD17239E1B98}">
      <dgm:prSet custT="1"/>
      <dgm:spPr/>
      <dgm:t>
        <a:bodyPr/>
        <a:lstStyle/>
        <a:p>
          <a:r>
            <a:rPr lang="en-US" sz="1600" dirty="0" smtClean="0"/>
            <a:t>Wind energy</a:t>
          </a:r>
          <a:endParaRPr lang="en-GB" sz="1600" dirty="0"/>
        </a:p>
      </dgm:t>
    </dgm:pt>
    <dgm:pt modelId="{F3560BEF-EB91-44ED-9CE0-945C5A514BC6}" type="parTrans" cxnId="{F1C9C376-D891-4078-ACD6-564E7EC38057}">
      <dgm:prSet/>
      <dgm:spPr/>
      <dgm:t>
        <a:bodyPr/>
        <a:lstStyle/>
        <a:p>
          <a:endParaRPr lang="en-US" sz="1600"/>
        </a:p>
      </dgm:t>
    </dgm:pt>
    <dgm:pt modelId="{B4FB938C-4FE1-49D0-A854-CF75B3FE65CB}" type="sibTrans" cxnId="{F1C9C376-D891-4078-ACD6-564E7EC38057}">
      <dgm:prSet/>
      <dgm:spPr/>
      <dgm:t>
        <a:bodyPr/>
        <a:lstStyle/>
        <a:p>
          <a:endParaRPr lang="en-US" sz="1600"/>
        </a:p>
      </dgm:t>
    </dgm:pt>
    <dgm:pt modelId="{27DB8B43-BE2F-47C5-9AEE-075BA5E2542B}">
      <dgm:prSet custT="1"/>
      <dgm:spPr/>
      <dgm:t>
        <a:bodyPr/>
        <a:lstStyle/>
        <a:p>
          <a:r>
            <a:rPr lang="en-US" sz="1600" dirty="0" smtClean="0"/>
            <a:t>Solar energy</a:t>
          </a:r>
          <a:endParaRPr lang="en-GB" sz="1600" dirty="0"/>
        </a:p>
      </dgm:t>
    </dgm:pt>
    <dgm:pt modelId="{1BF41267-2B2C-4D98-87AB-BE60821D0C2B}" type="parTrans" cxnId="{D3405460-6612-4117-9349-F1F8747D08FC}">
      <dgm:prSet/>
      <dgm:spPr/>
      <dgm:t>
        <a:bodyPr/>
        <a:lstStyle/>
        <a:p>
          <a:endParaRPr lang="en-US" sz="1600"/>
        </a:p>
      </dgm:t>
    </dgm:pt>
    <dgm:pt modelId="{893CD604-A62F-46AE-819F-BE7022E54010}" type="sibTrans" cxnId="{D3405460-6612-4117-9349-F1F8747D08FC}">
      <dgm:prSet/>
      <dgm:spPr/>
      <dgm:t>
        <a:bodyPr/>
        <a:lstStyle/>
        <a:p>
          <a:endParaRPr lang="en-US" sz="1600"/>
        </a:p>
      </dgm:t>
    </dgm:pt>
    <dgm:pt modelId="{60A125B5-2CB9-40C8-9DCB-AD502AAD1C90}">
      <dgm:prSet custT="1"/>
      <dgm:spPr/>
      <dgm:t>
        <a:bodyPr/>
        <a:lstStyle/>
        <a:p>
          <a:r>
            <a:rPr lang="en-US" sz="1600" dirty="0" smtClean="0"/>
            <a:t>Hydro/ Ocean energy</a:t>
          </a:r>
          <a:endParaRPr lang="en-GB" sz="1600" dirty="0"/>
        </a:p>
      </dgm:t>
    </dgm:pt>
    <dgm:pt modelId="{CC25402C-CDAC-49C0-A37A-D87DAABDA0F5}" type="parTrans" cxnId="{B97A02C9-D8C1-47CB-8815-C78D6D8CF128}">
      <dgm:prSet/>
      <dgm:spPr/>
      <dgm:t>
        <a:bodyPr/>
        <a:lstStyle/>
        <a:p>
          <a:endParaRPr lang="en-US" sz="1600"/>
        </a:p>
      </dgm:t>
    </dgm:pt>
    <dgm:pt modelId="{607F6275-D758-4694-B495-AD7491417EDB}" type="sibTrans" cxnId="{B97A02C9-D8C1-47CB-8815-C78D6D8CF128}">
      <dgm:prSet/>
      <dgm:spPr/>
      <dgm:t>
        <a:bodyPr/>
        <a:lstStyle/>
        <a:p>
          <a:endParaRPr lang="en-US" sz="1600"/>
        </a:p>
      </dgm:t>
    </dgm:pt>
    <dgm:pt modelId="{C411C1B1-19E8-4ED2-A3AE-3490AA05B126}">
      <dgm:prSet custT="1"/>
      <dgm:spPr/>
      <dgm:t>
        <a:bodyPr/>
        <a:lstStyle/>
        <a:p>
          <a:r>
            <a:rPr lang="en-US" sz="1600" dirty="0" smtClean="0"/>
            <a:t>Geothermal energy</a:t>
          </a:r>
          <a:endParaRPr lang="en-GB" sz="1600" dirty="0"/>
        </a:p>
      </dgm:t>
    </dgm:pt>
    <dgm:pt modelId="{3088AAAD-FC00-4825-9F90-5EAD968BED4F}" type="parTrans" cxnId="{EB4852FB-9E06-4C18-B86E-D558A9A8375C}">
      <dgm:prSet/>
      <dgm:spPr/>
      <dgm:t>
        <a:bodyPr/>
        <a:lstStyle/>
        <a:p>
          <a:endParaRPr lang="en-US" sz="1600"/>
        </a:p>
      </dgm:t>
    </dgm:pt>
    <dgm:pt modelId="{53C75A98-F80A-4393-A978-62AE2DEA215D}" type="sibTrans" cxnId="{EB4852FB-9E06-4C18-B86E-D558A9A8375C}">
      <dgm:prSet/>
      <dgm:spPr/>
      <dgm:t>
        <a:bodyPr/>
        <a:lstStyle/>
        <a:p>
          <a:endParaRPr lang="en-US" sz="1600"/>
        </a:p>
      </dgm:t>
    </dgm:pt>
    <dgm:pt modelId="{B4844A02-F9A4-4AE1-8CAE-F7C6AE4BCECC}">
      <dgm:prSet custT="1"/>
      <dgm:spPr/>
      <dgm:t>
        <a:bodyPr/>
        <a:lstStyle/>
        <a:p>
          <a:r>
            <a:rPr lang="en-US" sz="1600" dirty="0" smtClean="0"/>
            <a:t>Bio-Energy</a:t>
          </a:r>
          <a:endParaRPr lang="en-GB" sz="1600" dirty="0"/>
        </a:p>
      </dgm:t>
    </dgm:pt>
    <dgm:pt modelId="{DDD85235-1C21-4945-8F53-411414ACF47F}" type="parTrans" cxnId="{B2236688-96F5-40BD-9264-EDD1784D41A4}">
      <dgm:prSet/>
      <dgm:spPr/>
      <dgm:t>
        <a:bodyPr/>
        <a:lstStyle/>
        <a:p>
          <a:endParaRPr lang="en-US" sz="1600"/>
        </a:p>
      </dgm:t>
    </dgm:pt>
    <dgm:pt modelId="{E678163A-CBC3-4AEB-9737-2B2605C22C15}" type="sibTrans" cxnId="{B2236688-96F5-40BD-9264-EDD1784D41A4}">
      <dgm:prSet/>
      <dgm:spPr/>
      <dgm:t>
        <a:bodyPr/>
        <a:lstStyle/>
        <a:p>
          <a:endParaRPr lang="en-US" sz="1600"/>
        </a:p>
      </dgm:t>
    </dgm:pt>
    <dgm:pt modelId="{8C22BA1C-F7D6-40D0-995E-500CBB956B4E}">
      <dgm:prSet custT="1"/>
      <dgm:spPr/>
      <dgm:t>
        <a:bodyPr/>
        <a:lstStyle/>
        <a:p>
          <a:r>
            <a:rPr lang="en-US" sz="1600" dirty="0" smtClean="0"/>
            <a:t>Renewable heating and cooling</a:t>
          </a:r>
          <a:endParaRPr lang="en-GB" sz="1600" dirty="0"/>
        </a:p>
      </dgm:t>
    </dgm:pt>
    <dgm:pt modelId="{5A187C10-9D61-46F7-80DA-74621F57D960}" type="parTrans" cxnId="{AFF9D3D0-D25E-4CC5-897C-9B251824ABD1}">
      <dgm:prSet/>
      <dgm:spPr/>
      <dgm:t>
        <a:bodyPr/>
        <a:lstStyle/>
        <a:p>
          <a:endParaRPr lang="en-US" sz="1600"/>
        </a:p>
      </dgm:t>
    </dgm:pt>
    <dgm:pt modelId="{35ED8F6D-B8E9-4B55-941F-F3F76CAF640A}" type="sibTrans" cxnId="{AFF9D3D0-D25E-4CC5-897C-9B251824ABD1}">
      <dgm:prSet/>
      <dgm:spPr/>
      <dgm:t>
        <a:bodyPr/>
        <a:lstStyle/>
        <a:p>
          <a:endParaRPr lang="en-US" sz="1600"/>
        </a:p>
      </dgm:t>
    </dgm:pt>
    <dgm:pt modelId="{776F2F09-B7C7-4AD2-B450-F26F5907215F}">
      <dgm:prSet custT="1"/>
      <dgm:spPr/>
      <dgm:t>
        <a:bodyPr/>
        <a:lstStyle/>
        <a:p>
          <a:r>
            <a:rPr lang="en-US" sz="1600" dirty="0" smtClean="0"/>
            <a:t>Energy storage </a:t>
          </a:r>
          <a:r>
            <a:rPr lang="en-US" sz="1600" i="1" dirty="0" smtClean="0"/>
            <a:t>(a further division into short-term and long-term storage may be envisaged)</a:t>
          </a:r>
          <a:endParaRPr lang="en-GB" sz="1600" i="1" dirty="0"/>
        </a:p>
      </dgm:t>
    </dgm:pt>
    <dgm:pt modelId="{A5C5D739-AF67-4723-8187-686D5D76DE07}" type="parTrans" cxnId="{029144BE-1A5F-4622-8E6D-F543DBB1DEEA}">
      <dgm:prSet/>
      <dgm:spPr/>
      <dgm:t>
        <a:bodyPr/>
        <a:lstStyle/>
        <a:p>
          <a:endParaRPr lang="en-US" sz="1600"/>
        </a:p>
      </dgm:t>
    </dgm:pt>
    <dgm:pt modelId="{36746F5B-CE5B-4F41-B56B-9C2F95FBC6D8}" type="sibTrans" cxnId="{029144BE-1A5F-4622-8E6D-F543DBB1DEEA}">
      <dgm:prSet/>
      <dgm:spPr/>
      <dgm:t>
        <a:bodyPr/>
        <a:lstStyle/>
        <a:p>
          <a:endParaRPr lang="en-US" sz="1600"/>
        </a:p>
      </dgm:t>
    </dgm:pt>
    <dgm:pt modelId="{E5920E24-A893-4B3B-AD0A-207356828483}">
      <dgm:prSet custT="1"/>
      <dgm:spPr/>
      <dgm:t>
        <a:bodyPr/>
        <a:lstStyle/>
        <a:p>
          <a:r>
            <a:rPr lang="en-US" sz="1600" dirty="0" smtClean="0"/>
            <a:t>Refineries </a:t>
          </a:r>
          <a:r>
            <a:rPr lang="en-US" sz="1600" i="1" dirty="0" smtClean="0"/>
            <a:t>(including bio-refineries)</a:t>
          </a:r>
          <a:endParaRPr lang="en-GB" sz="1600" i="1" dirty="0"/>
        </a:p>
      </dgm:t>
    </dgm:pt>
    <dgm:pt modelId="{9AA7066B-65D4-4971-9473-22F081AB3F4E}" type="sibTrans" cxnId="{638804FC-7B87-49D1-8F13-D32899A43840}">
      <dgm:prSet/>
      <dgm:spPr/>
      <dgm:t>
        <a:bodyPr/>
        <a:lstStyle/>
        <a:p>
          <a:endParaRPr lang="en-US" sz="1600"/>
        </a:p>
      </dgm:t>
    </dgm:pt>
    <dgm:pt modelId="{DBF4BAC0-C243-466E-A152-56D44BDB4BF4}" type="parTrans" cxnId="{638804FC-7B87-49D1-8F13-D32899A43840}">
      <dgm:prSet/>
      <dgm:spPr/>
      <dgm:t>
        <a:bodyPr/>
        <a:lstStyle/>
        <a:p>
          <a:endParaRPr lang="en-US" sz="1600"/>
        </a:p>
      </dgm:t>
    </dgm:pt>
    <dgm:pt modelId="{7C5F9596-ED69-4974-9F2D-CAF990685D7A}" type="pres">
      <dgm:prSet presAssocID="{900FEAD3-DBF2-457E-A6B1-F1BEAD9450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68B9F1-924C-4E75-856D-0583985DDDA4}" type="pres">
      <dgm:prSet presAssocID="{17EA3421-0DB2-405C-B794-0FB6BA62CECF}" presName="parentLin" presStyleCnt="0"/>
      <dgm:spPr/>
      <dgm:t>
        <a:bodyPr/>
        <a:lstStyle/>
        <a:p>
          <a:endParaRPr lang="en-US"/>
        </a:p>
      </dgm:t>
    </dgm:pt>
    <dgm:pt modelId="{FCB4FE9B-297C-4811-A286-0F47EF2547F7}" type="pres">
      <dgm:prSet presAssocID="{17EA3421-0DB2-405C-B794-0FB6BA62CEC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8C0AA42-7D8E-401D-BE79-B1115A87610A}" type="pres">
      <dgm:prSet presAssocID="{17EA3421-0DB2-405C-B794-0FB6BA62CECF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7FFC3-9F96-4457-B7FF-78B6BDA552EC}" type="pres">
      <dgm:prSet presAssocID="{17EA3421-0DB2-405C-B794-0FB6BA62CECF}" presName="negativeSpace" presStyleCnt="0"/>
      <dgm:spPr/>
      <dgm:t>
        <a:bodyPr/>
        <a:lstStyle/>
        <a:p>
          <a:endParaRPr lang="en-US"/>
        </a:p>
      </dgm:t>
    </dgm:pt>
    <dgm:pt modelId="{B1D6CB48-D97E-4ED5-96AF-B204A7256D27}" type="pres">
      <dgm:prSet presAssocID="{17EA3421-0DB2-405C-B794-0FB6BA62CEC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26602-E298-4F9D-91C1-3FE8EDF79EEE}" type="pres">
      <dgm:prSet presAssocID="{419CF59F-9105-4A74-A610-9B8664B354A6}" presName="spaceBetweenRectangles" presStyleCnt="0"/>
      <dgm:spPr/>
      <dgm:t>
        <a:bodyPr/>
        <a:lstStyle/>
        <a:p>
          <a:endParaRPr lang="en-US"/>
        </a:p>
      </dgm:t>
    </dgm:pt>
    <dgm:pt modelId="{76EA2406-6B62-4732-9241-248FB5AF6BDB}" type="pres">
      <dgm:prSet presAssocID="{4F8621B9-B7C9-40C4-9DDF-09F4989AB63D}" presName="parentLin" presStyleCnt="0"/>
      <dgm:spPr/>
      <dgm:t>
        <a:bodyPr/>
        <a:lstStyle/>
        <a:p>
          <a:endParaRPr lang="en-US"/>
        </a:p>
      </dgm:t>
    </dgm:pt>
    <dgm:pt modelId="{557DD419-5DEB-4E44-AFFD-EEEB953FA14A}" type="pres">
      <dgm:prSet presAssocID="{4F8621B9-B7C9-40C4-9DDF-09F4989AB63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2C68433-65FF-4375-8167-E14023582036}" type="pres">
      <dgm:prSet presAssocID="{4F8621B9-B7C9-40C4-9DDF-09F4989AB63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52218-F59D-4A5D-A590-083E9F1CA5C1}" type="pres">
      <dgm:prSet presAssocID="{4F8621B9-B7C9-40C4-9DDF-09F4989AB63D}" presName="negativeSpace" presStyleCnt="0"/>
      <dgm:spPr/>
      <dgm:t>
        <a:bodyPr/>
        <a:lstStyle/>
        <a:p>
          <a:endParaRPr lang="en-US"/>
        </a:p>
      </dgm:t>
    </dgm:pt>
    <dgm:pt modelId="{BA37901E-9FF7-4BDB-B497-1080398BC874}" type="pres">
      <dgm:prSet presAssocID="{4F8621B9-B7C9-40C4-9DDF-09F4989AB63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70948-ADAC-41F7-B84D-1E62AABC82D1}" type="pres">
      <dgm:prSet presAssocID="{8E06F4AC-D227-43A2-8FF5-0BD0D847AC61}" presName="spaceBetweenRectangles" presStyleCnt="0"/>
      <dgm:spPr/>
      <dgm:t>
        <a:bodyPr/>
        <a:lstStyle/>
        <a:p>
          <a:endParaRPr lang="en-US"/>
        </a:p>
      </dgm:t>
    </dgm:pt>
    <dgm:pt modelId="{CEF9249C-5A97-4065-8E73-8F29FE72F4E7}" type="pres">
      <dgm:prSet presAssocID="{DFF6C006-1F1E-41AB-B0FA-95FA3A989FFB}" presName="parentLin" presStyleCnt="0"/>
      <dgm:spPr/>
      <dgm:t>
        <a:bodyPr/>
        <a:lstStyle/>
        <a:p>
          <a:endParaRPr lang="en-US"/>
        </a:p>
      </dgm:t>
    </dgm:pt>
    <dgm:pt modelId="{6F4E94E2-C773-4EFF-B607-9B185BA7EEB8}" type="pres">
      <dgm:prSet presAssocID="{DFF6C006-1F1E-41AB-B0FA-95FA3A989FF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0BA01DF-44AB-4A62-880C-EED122AC89E2}" type="pres">
      <dgm:prSet presAssocID="{DFF6C006-1F1E-41AB-B0FA-95FA3A989F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98B70-3226-4E60-B7CE-477C6E233C88}" type="pres">
      <dgm:prSet presAssocID="{DFF6C006-1F1E-41AB-B0FA-95FA3A989FFB}" presName="negativeSpace" presStyleCnt="0"/>
      <dgm:spPr/>
      <dgm:t>
        <a:bodyPr/>
        <a:lstStyle/>
        <a:p>
          <a:endParaRPr lang="en-US"/>
        </a:p>
      </dgm:t>
    </dgm:pt>
    <dgm:pt modelId="{0057AD94-5CDF-4E03-8FB1-7A9D9FA3E57F}" type="pres">
      <dgm:prSet presAssocID="{DFF6C006-1F1E-41AB-B0FA-95FA3A989FF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EF3BD0-8EEC-436E-BD50-7E36AAC10076}" type="presOf" srcId="{3669032F-F647-45EC-8ACA-59BE8C532F39}" destId="{B1D6CB48-D97E-4ED5-96AF-B204A7256D27}" srcOrd="0" destOrd="8" presId="urn:microsoft.com/office/officeart/2005/8/layout/list1"/>
    <dgm:cxn modelId="{D7F4991D-F637-4C10-9262-0F2BD13DE8C6}" srcId="{17EA3421-0DB2-405C-B794-0FB6BA62CECF}" destId="{E27C5208-03C7-46F9-AC44-E9844621B31C}" srcOrd="7" destOrd="0" parTransId="{DCAEB7A1-F84C-4DB7-B83C-A425060FDC89}" sibTransId="{2CB4DBF3-6FCB-4252-A4D2-B9FA1F816F9C}"/>
    <dgm:cxn modelId="{9FD8E8B2-404A-4D43-86D2-762E7C981D62}" type="presOf" srcId="{8BE3D603-8B4B-49D1-BA66-B28D861F69CD}" destId="{B1D6CB48-D97E-4ED5-96AF-B204A7256D27}" srcOrd="0" destOrd="2" presId="urn:microsoft.com/office/officeart/2005/8/layout/list1"/>
    <dgm:cxn modelId="{B79CDA48-F238-4F8E-82AE-CFF92A24599B}" srcId="{900FEAD3-DBF2-457E-A6B1-F1BEAD9450C6}" destId="{4F8621B9-B7C9-40C4-9DDF-09F4989AB63D}" srcOrd="1" destOrd="0" parTransId="{7F7D3727-F634-4553-8942-858024E7933E}" sibTransId="{8E06F4AC-D227-43A2-8FF5-0BD0D847AC61}"/>
    <dgm:cxn modelId="{E6728E65-E5B8-4231-8C21-7715CBD529DD}" type="presOf" srcId="{CAC49E97-87A8-44E6-92FD-EBE6C446A6F7}" destId="{B1D6CB48-D97E-4ED5-96AF-B204A7256D27}" srcOrd="0" destOrd="9" presId="urn:microsoft.com/office/officeart/2005/8/layout/list1"/>
    <dgm:cxn modelId="{F1C9C376-D891-4078-ACD6-564E7EC38057}" srcId="{4F8621B9-B7C9-40C4-9DDF-09F4989AB63D}" destId="{111F9A48-F64D-4A9C-AF85-AD17239E1B98}" srcOrd="0" destOrd="0" parTransId="{F3560BEF-EB91-44ED-9CE0-945C5A514BC6}" sibTransId="{B4FB938C-4FE1-49D0-A854-CF75B3FE65CB}"/>
    <dgm:cxn modelId="{B4299931-583A-40B8-BF51-12E6A9193D8A}" type="presOf" srcId="{776F2F09-B7C7-4AD2-B450-F26F5907215F}" destId="{0057AD94-5CDF-4E03-8FB1-7A9D9FA3E57F}" srcOrd="0" destOrd="0" presId="urn:microsoft.com/office/officeart/2005/8/layout/list1"/>
    <dgm:cxn modelId="{701122ED-0B4C-4DAE-AC0B-5983D571BA2F}" type="presOf" srcId="{900FEAD3-DBF2-457E-A6B1-F1BEAD9450C6}" destId="{7C5F9596-ED69-4974-9F2D-CAF990685D7A}" srcOrd="0" destOrd="0" presId="urn:microsoft.com/office/officeart/2005/8/layout/list1"/>
    <dgm:cxn modelId="{618C2762-70CC-4524-BA9A-A9A55DE710DB}" type="presOf" srcId="{4F8621B9-B7C9-40C4-9DDF-09F4989AB63D}" destId="{557DD419-5DEB-4E44-AFFD-EEEB953FA14A}" srcOrd="0" destOrd="0" presId="urn:microsoft.com/office/officeart/2005/8/layout/list1"/>
    <dgm:cxn modelId="{96FB2E99-76F4-4CDD-97F7-61F11BAD4537}" type="presOf" srcId="{17EA3421-0DB2-405C-B794-0FB6BA62CECF}" destId="{18C0AA42-7D8E-401D-BE79-B1115A87610A}" srcOrd="1" destOrd="0" presId="urn:microsoft.com/office/officeart/2005/8/layout/list1"/>
    <dgm:cxn modelId="{AFF9D3D0-D25E-4CC5-897C-9B251824ABD1}" srcId="{4F8621B9-B7C9-40C4-9DDF-09F4989AB63D}" destId="{8C22BA1C-F7D6-40D0-995E-500CBB956B4E}" srcOrd="5" destOrd="0" parTransId="{5A187C10-9D61-46F7-80DA-74621F57D960}" sibTransId="{35ED8F6D-B8E9-4B55-941F-F3F76CAF640A}"/>
    <dgm:cxn modelId="{EB4852FB-9E06-4C18-B86E-D558A9A8375C}" srcId="{4F8621B9-B7C9-40C4-9DDF-09F4989AB63D}" destId="{C411C1B1-19E8-4ED2-A3AE-3490AA05B126}" srcOrd="3" destOrd="0" parTransId="{3088AAAD-FC00-4825-9F90-5EAD968BED4F}" sibTransId="{53C75A98-F80A-4393-A978-62AE2DEA215D}"/>
    <dgm:cxn modelId="{350E3BFF-C541-4B24-A896-65ED833F25EF}" type="presOf" srcId="{E27C5208-03C7-46F9-AC44-E9844621B31C}" destId="{B1D6CB48-D97E-4ED5-96AF-B204A7256D27}" srcOrd="0" destOrd="7" presId="urn:microsoft.com/office/officeart/2005/8/layout/list1"/>
    <dgm:cxn modelId="{D59537BA-A165-4EA7-9298-C2EB200E6DF0}" type="presOf" srcId="{27DB8B43-BE2F-47C5-9AEE-075BA5E2542B}" destId="{BA37901E-9FF7-4BDB-B497-1080398BC874}" srcOrd="0" destOrd="1" presId="urn:microsoft.com/office/officeart/2005/8/layout/list1"/>
    <dgm:cxn modelId="{78DF8484-6F15-4C37-844A-138B354EFD2F}" srcId="{17EA3421-0DB2-405C-B794-0FB6BA62CECF}" destId="{62EBE486-7882-4FD6-9255-64BBB707A3A8}" srcOrd="6" destOrd="0" parTransId="{7864AB9D-262E-433D-B8CD-158195236803}" sibTransId="{7DB24D4A-D909-4878-82C5-291387262D29}"/>
    <dgm:cxn modelId="{4008FF58-C5B6-4725-AAAA-4F5E8A7B237B}" srcId="{900FEAD3-DBF2-457E-A6B1-F1BEAD9450C6}" destId="{DFF6C006-1F1E-41AB-B0FA-95FA3A989FFB}" srcOrd="2" destOrd="0" parTransId="{643CE482-5F64-49BC-8FC1-0F351839A850}" sibTransId="{85F18243-493E-4F3F-BC2E-AEF97830BDCB}"/>
    <dgm:cxn modelId="{D3405460-6612-4117-9349-F1F8747D08FC}" srcId="{4F8621B9-B7C9-40C4-9DDF-09F4989AB63D}" destId="{27DB8B43-BE2F-47C5-9AEE-075BA5E2542B}" srcOrd="1" destOrd="0" parTransId="{1BF41267-2B2C-4D98-87AB-BE60821D0C2B}" sibTransId="{893CD604-A62F-46AE-819F-BE7022E54010}"/>
    <dgm:cxn modelId="{B97A02C9-D8C1-47CB-8815-C78D6D8CF128}" srcId="{4F8621B9-B7C9-40C4-9DDF-09F4989AB63D}" destId="{60A125B5-2CB9-40C8-9DCB-AD502AAD1C90}" srcOrd="2" destOrd="0" parTransId="{CC25402C-CDAC-49C0-A37A-D87DAABDA0F5}" sibTransId="{607F6275-D758-4694-B495-AD7491417EDB}"/>
    <dgm:cxn modelId="{A9BE9E27-12D3-4E2B-9236-E34A5F4EA815}" srcId="{17EA3421-0DB2-405C-B794-0FB6BA62CECF}" destId="{395402FC-7372-415E-92A8-87EB86EDC9E6}" srcOrd="1" destOrd="0" parTransId="{BDB420DA-9275-4E71-B050-1B520B960119}" sibTransId="{8409EF6D-578F-4D92-AE90-7733474AE994}"/>
    <dgm:cxn modelId="{493A40FA-B98D-44F2-988C-4DEBD2A86CBC}" type="presOf" srcId="{4F8621B9-B7C9-40C4-9DDF-09F4989AB63D}" destId="{62C68433-65FF-4375-8167-E14023582036}" srcOrd="1" destOrd="0" presId="urn:microsoft.com/office/officeart/2005/8/layout/list1"/>
    <dgm:cxn modelId="{CF5BFDE5-CC28-46E6-B077-B5ECCF12873A}" type="presOf" srcId="{C411C1B1-19E8-4ED2-A3AE-3490AA05B126}" destId="{BA37901E-9FF7-4BDB-B497-1080398BC874}" srcOrd="0" destOrd="3" presId="urn:microsoft.com/office/officeart/2005/8/layout/list1"/>
    <dgm:cxn modelId="{AB4CCDAB-C823-4C97-98C6-F7D8DD38C9E6}" srcId="{17EA3421-0DB2-405C-B794-0FB6BA62CECF}" destId="{CAC49E97-87A8-44E6-92FD-EBE6C446A6F7}" srcOrd="9" destOrd="0" parTransId="{C1259F95-18A9-4268-9109-747EB0A5A350}" sibTransId="{8824B6CD-01B3-4B75-8ACE-7BE9380DEDC1}"/>
    <dgm:cxn modelId="{C73437F1-1A5F-41EE-AD2E-58D491C233A2}" srcId="{17EA3421-0DB2-405C-B794-0FB6BA62CECF}" destId="{3669032F-F647-45EC-8ACA-59BE8C532F39}" srcOrd="8" destOrd="0" parTransId="{0EC8200F-00D8-4266-9764-460566401059}" sibTransId="{596804F9-9584-45F9-8EC8-2AC7AD9FA9CC}"/>
    <dgm:cxn modelId="{5DF68999-A9DB-45D5-B081-3AF188DEA5A6}" type="presOf" srcId="{60A125B5-2CB9-40C8-9DCB-AD502AAD1C90}" destId="{BA37901E-9FF7-4BDB-B497-1080398BC874}" srcOrd="0" destOrd="2" presId="urn:microsoft.com/office/officeart/2005/8/layout/list1"/>
    <dgm:cxn modelId="{349CF1F7-7848-4BC2-9027-14EE1A5557A0}" type="presOf" srcId="{111F9A48-F64D-4A9C-AF85-AD17239E1B98}" destId="{BA37901E-9FF7-4BDB-B497-1080398BC874}" srcOrd="0" destOrd="0" presId="urn:microsoft.com/office/officeart/2005/8/layout/list1"/>
    <dgm:cxn modelId="{A4B0FCFC-D1A8-4451-951F-D48D3F31C29F}" srcId="{17EA3421-0DB2-405C-B794-0FB6BA62CECF}" destId="{B79E301F-3894-4B8C-82FC-9AF14FA24D33}" srcOrd="3" destOrd="0" parTransId="{1E46EC21-4334-4401-84A7-4240A6C69298}" sibTransId="{DBC4BA43-9A55-4C5D-A002-E525FC35DED4}"/>
    <dgm:cxn modelId="{4D0931BA-175A-468B-9224-58CF4339BA4C}" type="presOf" srcId="{62EBE486-7882-4FD6-9255-64BBB707A3A8}" destId="{B1D6CB48-D97E-4ED5-96AF-B204A7256D27}" srcOrd="0" destOrd="6" presId="urn:microsoft.com/office/officeart/2005/8/layout/list1"/>
    <dgm:cxn modelId="{B2236688-96F5-40BD-9264-EDD1784D41A4}" srcId="{4F8621B9-B7C9-40C4-9DDF-09F4989AB63D}" destId="{B4844A02-F9A4-4AE1-8CAE-F7C6AE4BCECC}" srcOrd="4" destOrd="0" parTransId="{DDD85235-1C21-4945-8F53-411414ACF47F}" sibTransId="{E678163A-CBC3-4AEB-9737-2B2605C22C15}"/>
    <dgm:cxn modelId="{638804FC-7B87-49D1-8F13-D32899A43840}" srcId="{17EA3421-0DB2-405C-B794-0FB6BA62CECF}" destId="{E5920E24-A893-4B3B-AD0A-207356828483}" srcOrd="0" destOrd="0" parTransId="{DBF4BAC0-C243-466E-A152-56D44BDB4BF4}" sibTransId="{9AA7066B-65D4-4971-9473-22F081AB3F4E}"/>
    <dgm:cxn modelId="{8E33013C-F667-47A0-ACCD-573A0E03F804}" type="presOf" srcId="{395402FC-7372-415E-92A8-87EB86EDC9E6}" destId="{B1D6CB48-D97E-4ED5-96AF-B204A7256D27}" srcOrd="0" destOrd="1" presId="urn:microsoft.com/office/officeart/2005/8/layout/list1"/>
    <dgm:cxn modelId="{029144BE-1A5F-4622-8E6D-F543DBB1DEEA}" srcId="{DFF6C006-1F1E-41AB-B0FA-95FA3A989FFB}" destId="{776F2F09-B7C7-4AD2-B450-F26F5907215F}" srcOrd="0" destOrd="0" parTransId="{A5C5D739-AF67-4723-8187-686D5D76DE07}" sibTransId="{36746F5B-CE5B-4F41-B56B-9C2F95FBC6D8}"/>
    <dgm:cxn modelId="{F1A4C5FB-3CE0-409C-8968-AEB8D35F9CE9}" srcId="{17EA3421-0DB2-405C-B794-0FB6BA62CECF}" destId="{8BE3D603-8B4B-49D1-BA66-B28D861F69CD}" srcOrd="2" destOrd="0" parTransId="{6F3236D2-44B8-4814-88B7-9E0D4CD220BC}" sibTransId="{D9BA84BF-5C65-4612-8A6B-61C402783023}"/>
    <dgm:cxn modelId="{8F209B75-00C0-4284-B94B-18D924C58120}" srcId="{17EA3421-0DB2-405C-B794-0FB6BA62CECF}" destId="{37A346B2-A96B-46EF-ACC0-8D982D5C5127}" srcOrd="5" destOrd="0" parTransId="{FC76B043-48C3-4BE6-9FF2-4A339B87BF48}" sibTransId="{17611636-4652-49BC-862B-EC3CDEB56BAD}"/>
    <dgm:cxn modelId="{9B3D5F46-8B61-4140-AC13-E9CA4A6C99A8}" srcId="{17EA3421-0DB2-405C-B794-0FB6BA62CECF}" destId="{08639372-EDF8-4967-882D-63365E026295}" srcOrd="4" destOrd="0" parTransId="{63C7FB0D-E461-4E48-BD72-60400E41CC1B}" sibTransId="{A9ED977F-7336-468E-A14E-67D0DAFAC98E}"/>
    <dgm:cxn modelId="{FE6BD460-3844-4BE2-BAFE-8EBDD4E879A5}" type="presOf" srcId="{DFF6C006-1F1E-41AB-B0FA-95FA3A989FFB}" destId="{6F4E94E2-C773-4EFF-B607-9B185BA7EEB8}" srcOrd="0" destOrd="0" presId="urn:microsoft.com/office/officeart/2005/8/layout/list1"/>
    <dgm:cxn modelId="{B6B16990-AA2B-41FC-94AC-F2E73434F45C}" srcId="{900FEAD3-DBF2-457E-A6B1-F1BEAD9450C6}" destId="{17EA3421-0DB2-405C-B794-0FB6BA62CECF}" srcOrd="0" destOrd="0" parTransId="{A96713EF-646B-4394-A854-425B01F8DA64}" sibTransId="{419CF59F-9105-4A74-A610-9B8664B354A6}"/>
    <dgm:cxn modelId="{C47965AB-9854-4BBB-BB39-DDC328B3470E}" type="presOf" srcId="{17EA3421-0DB2-405C-B794-0FB6BA62CECF}" destId="{FCB4FE9B-297C-4811-A286-0F47EF2547F7}" srcOrd="0" destOrd="0" presId="urn:microsoft.com/office/officeart/2005/8/layout/list1"/>
    <dgm:cxn modelId="{723830A0-6D5B-4860-BD69-9AA6412B6069}" type="presOf" srcId="{08639372-EDF8-4967-882D-63365E026295}" destId="{B1D6CB48-D97E-4ED5-96AF-B204A7256D27}" srcOrd="0" destOrd="4" presId="urn:microsoft.com/office/officeart/2005/8/layout/list1"/>
    <dgm:cxn modelId="{49DD1818-59F7-4719-ADE9-8927B3C140F6}" type="presOf" srcId="{B4844A02-F9A4-4AE1-8CAE-F7C6AE4BCECC}" destId="{BA37901E-9FF7-4BDB-B497-1080398BC874}" srcOrd="0" destOrd="4" presId="urn:microsoft.com/office/officeart/2005/8/layout/list1"/>
    <dgm:cxn modelId="{237E10E8-D25E-4B8B-AA13-6C2062FFF553}" type="presOf" srcId="{37A346B2-A96B-46EF-ACC0-8D982D5C5127}" destId="{B1D6CB48-D97E-4ED5-96AF-B204A7256D27}" srcOrd="0" destOrd="5" presId="urn:microsoft.com/office/officeart/2005/8/layout/list1"/>
    <dgm:cxn modelId="{85414ABF-A88B-4B35-85A5-0410899A28D1}" type="presOf" srcId="{B79E301F-3894-4B8C-82FC-9AF14FA24D33}" destId="{B1D6CB48-D97E-4ED5-96AF-B204A7256D27}" srcOrd="0" destOrd="3" presId="urn:microsoft.com/office/officeart/2005/8/layout/list1"/>
    <dgm:cxn modelId="{9EE04B46-1812-4A88-BCC2-77231123E840}" type="presOf" srcId="{DFF6C006-1F1E-41AB-B0FA-95FA3A989FFB}" destId="{80BA01DF-44AB-4A62-880C-EED122AC89E2}" srcOrd="1" destOrd="0" presId="urn:microsoft.com/office/officeart/2005/8/layout/list1"/>
    <dgm:cxn modelId="{A4B85418-0604-4EE3-947F-7BB19BF10454}" type="presOf" srcId="{E5920E24-A893-4B3B-AD0A-207356828483}" destId="{B1D6CB48-D97E-4ED5-96AF-B204A7256D27}" srcOrd="0" destOrd="0" presId="urn:microsoft.com/office/officeart/2005/8/layout/list1"/>
    <dgm:cxn modelId="{1A1A531A-2906-427F-850D-035D8C2AE238}" type="presOf" srcId="{8C22BA1C-F7D6-40D0-995E-500CBB956B4E}" destId="{BA37901E-9FF7-4BDB-B497-1080398BC874}" srcOrd="0" destOrd="5" presId="urn:microsoft.com/office/officeart/2005/8/layout/list1"/>
    <dgm:cxn modelId="{077AD02E-2C3A-4156-A542-47209602146A}" type="presParOf" srcId="{7C5F9596-ED69-4974-9F2D-CAF990685D7A}" destId="{A468B9F1-924C-4E75-856D-0583985DDDA4}" srcOrd="0" destOrd="0" presId="urn:microsoft.com/office/officeart/2005/8/layout/list1"/>
    <dgm:cxn modelId="{48EF852D-D7C6-4DF7-B7A4-400933F8E49E}" type="presParOf" srcId="{A468B9F1-924C-4E75-856D-0583985DDDA4}" destId="{FCB4FE9B-297C-4811-A286-0F47EF2547F7}" srcOrd="0" destOrd="0" presId="urn:microsoft.com/office/officeart/2005/8/layout/list1"/>
    <dgm:cxn modelId="{E30DD119-A17E-4C7F-A756-4DDB29BCBF91}" type="presParOf" srcId="{A468B9F1-924C-4E75-856D-0583985DDDA4}" destId="{18C0AA42-7D8E-401D-BE79-B1115A87610A}" srcOrd="1" destOrd="0" presId="urn:microsoft.com/office/officeart/2005/8/layout/list1"/>
    <dgm:cxn modelId="{F618439E-D6EB-4B88-A903-4DC550504984}" type="presParOf" srcId="{7C5F9596-ED69-4974-9F2D-CAF990685D7A}" destId="{3CC7FFC3-9F96-4457-B7FF-78B6BDA552EC}" srcOrd="1" destOrd="0" presId="urn:microsoft.com/office/officeart/2005/8/layout/list1"/>
    <dgm:cxn modelId="{3A4C378D-E5AD-4394-A9D2-3F3F305E4EA1}" type="presParOf" srcId="{7C5F9596-ED69-4974-9F2D-CAF990685D7A}" destId="{B1D6CB48-D97E-4ED5-96AF-B204A7256D27}" srcOrd="2" destOrd="0" presId="urn:microsoft.com/office/officeart/2005/8/layout/list1"/>
    <dgm:cxn modelId="{76F76EC5-76B5-4F35-90F2-7B9CD77E4ABC}" type="presParOf" srcId="{7C5F9596-ED69-4974-9F2D-CAF990685D7A}" destId="{40026602-E298-4F9D-91C1-3FE8EDF79EEE}" srcOrd="3" destOrd="0" presId="urn:microsoft.com/office/officeart/2005/8/layout/list1"/>
    <dgm:cxn modelId="{8A7FEC65-9983-4C60-AA4D-BD41E3D190F9}" type="presParOf" srcId="{7C5F9596-ED69-4974-9F2D-CAF990685D7A}" destId="{76EA2406-6B62-4732-9241-248FB5AF6BDB}" srcOrd="4" destOrd="0" presId="urn:microsoft.com/office/officeart/2005/8/layout/list1"/>
    <dgm:cxn modelId="{9DC8A271-6DB8-4C6E-8F1D-88EDABC370F4}" type="presParOf" srcId="{76EA2406-6B62-4732-9241-248FB5AF6BDB}" destId="{557DD419-5DEB-4E44-AFFD-EEEB953FA14A}" srcOrd="0" destOrd="0" presId="urn:microsoft.com/office/officeart/2005/8/layout/list1"/>
    <dgm:cxn modelId="{321F8610-F52D-4E8E-A553-77D431137871}" type="presParOf" srcId="{76EA2406-6B62-4732-9241-248FB5AF6BDB}" destId="{62C68433-65FF-4375-8167-E14023582036}" srcOrd="1" destOrd="0" presId="urn:microsoft.com/office/officeart/2005/8/layout/list1"/>
    <dgm:cxn modelId="{E3F6E8C4-07CD-4365-A0AE-07A4B111DCFD}" type="presParOf" srcId="{7C5F9596-ED69-4974-9F2D-CAF990685D7A}" destId="{A5952218-F59D-4A5D-A590-083E9F1CA5C1}" srcOrd="5" destOrd="0" presId="urn:microsoft.com/office/officeart/2005/8/layout/list1"/>
    <dgm:cxn modelId="{1B661D02-3515-478C-A728-3D246DBB7314}" type="presParOf" srcId="{7C5F9596-ED69-4974-9F2D-CAF990685D7A}" destId="{BA37901E-9FF7-4BDB-B497-1080398BC874}" srcOrd="6" destOrd="0" presId="urn:microsoft.com/office/officeart/2005/8/layout/list1"/>
    <dgm:cxn modelId="{92A3CE51-23DE-4EA5-9047-9A1F8A5781E7}" type="presParOf" srcId="{7C5F9596-ED69-4974-9F2D-CAF990685D7A}" destId="{D3D70948-ADAC-41F7-B84D-1E62AABC82D1}" srcOrd="7" destOrd="0" presId="urn:microsoft.com/office/officeart/2005/8/layout/list1"/>
    <dgm:cxn modelId="{67603AF1-EB4F-43ED-A8A2-B0D38A75F6EE}" type="presParOf" srcId="{7C5F9596-ED69-4974-9F2D-CAF990685D7A}" destId="{CEF9249C-5A97-4065-8E73-8F29FE72F4E7}" srcOrd="8" destOrd="0" presId="urn:microsoft.com/office/officeart/2005/8/layout/list1"/>
    <dgm:cxn modelId="{C5C50D62-884E-463A-ACFB-903A8161B1D3}" type="presParOf" srcId="{CEF9249C-5A97-4065-8E73-8F29FE72F4E7}" destId="{6F4E94E2-C773-4EFF-B607-9B185BA7EEB8}" srcOrd="0" destOrd="0" presId="urn:microsoft.com/office/officeart/2005/8/layout/list1"/>
    <dgm:cxn modelId="{77196161-3359-4E5E-B2A7-C361C4D542A6}" type="presParOf" srcId="{CEF9249C-5A97-4065-8E73-8F29FE72F4E7}" destId="{80BA01DF-44AB-4A62-880C-EED122AC89E2}" srcOrd="1" destOrd="0" presId="urn:microsoft.com/office/officeart/2005/8/layout/list1"/>
    <dgm:cxn modelId="{2E989891-5B8B-4996-82F5-B07B1E2B1DD1}" type="presParOf" srcId="{7C5F9596-ED69-4974-9F2D-CAF990685D7A}" destId="{44898B70-3226-4E60-B7CE-477C6E233C88}" srcOrd="9" destOrd="0" presId="urn:microsoft.com/office/officeart/2005/8/layout/list1"/>
    <dgm:cxn modelId="{54F85FDF-BAF2-4E79-A60B-5D3126E6949F}" type="presParOf" srcId="{7C5F9596-ED69-4974-9F2D-CAF990685D7A}" destId="{0057AD94-5CDF-4E03-8FB1-7A9D9FA3E57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DD498-48F7-4847-B2E5-0468CD3BB25C}">
      <dsp:nvSpPr>
        <dsp:cNvPr id="0" name=""/>
        <dsp:cNvSpPr/>
      </dsp:nvSpPr>
      <dsp:spPr>
        <a:xfrm>
          <a:off x="2541" y="287657"/>
          <a:ext cx="2016598" cy="12099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09:30 – 09:50 Intro &amp; meeting objectives</a:t>
          </a:r>
        </a:p>
      </dsp:txBody>
      <dsp:txXfrm>
        <a:off x="2541" y="287657"/>
        <a:ext cx="2016598" cy="1209958"/>
      </dsp:txXfrm>
    </dsp:sp>
    <dsp:sp modelId="{1D35D04A-E21E-4684-9D62-E0439656981E}">
      <dsp:nvSpPr>
        <dsp:cNvPr id="0" name=""/>
        <dsp:cNvSpPr/>
      </dsp:nvSpPr>
      <dsp:spPr>
        <a:xfrm>
          <a:off x="2220799" y="287657"/>
          <a:ext cx="2016598" cy="12099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09:50 – 10:40 Degree of innovation</a:t>
          </a:r>
          <a:endParaRPr lang="en-US" sz="1600" b="0" kern="1200" dirty="0" smtClean="0"/>
        </a:p>
      </dsp:txBody>
      <dsp:txXfrm>
        <a:off x="2220799" y="287657"/>
        <a:ext cx="2016598" cy="1209958"/>
      </dsp:txXfrm>
    </dsp:sp>
    <dsp:sp modelId="{A0176693-3815-4B19-A8A8-A51218900BAF}">
      <dsp:nvSpPr>
        <dsp:cNvPr id="0" name=""/>
        <dsp:cNvSpPr/>
      </dsp:nvSpPr>
      <dsp:spPr>
        <a:xfrm>
          <a:off x="4439057" y="287657"/>
          <a:ext cx="2016598" cy="12099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10:40 – 10:50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Break</a:t>
          </a:r>
          <a:endParaRPr lang="en-US" sz="1600" b="0" kern="1200" dirty="0" smtClean="0"/>
        </a:p>
      </dsp:txBody>
      <dsp:txXfrm>
        <a:off x="4439057" y="287657"/>
        <a:ext cx="2016598" cy="1209958"/>
      </dsp:txXfrm>
    </dsp:sp>
    <dsp:sp modelId="{179EF064-725A-4E3D-A634-262582492A26}">
      <dsp:nvSpPr>
        <dsp:cNvPr id="0" name=""/>
        <dsp:cNvSpPr/>
      </dsp:nvSpPr>
      <dsp:spPr>
        <a:xfrm>
          <a:off x="6657315" y="287657"/>
          <a:ext cx="2016598" cy="12099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10:50 – 11:55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Project maturity and due diligence</a:t>
          </a:r>
          <a:endParaRPr lang="en-US" sz="1600" b="0" kern="1200" dirty="0" smtClean="0"/>
        </a:p>
      </dsp:txBody>
      <dsp:txXfrm>
        <a:off x="6657315" y="287657"/>
        <a:ext cx="2016598" cy="1209958"/>
      </dsp:txXfrm>
    </dsp:sp>
    <dsp:sp modelId="{C7E29C0D-75E3-40A6-B86C-8F72150EB171}">
      <dsp:nvSpPr>
        <dsp:cNvPr id="0" name=""/>
        <dsp:cNvSpPr/>
      </dsp:nvSpPr>
      <dsp:spPr>
        <a:xfrm>
          <a:off x="2541" y="1699276"/>
          <a:ext cx="2016598" cy="12099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11:55 – 12:45 Scalability</a:t>
          </a:r>
          <a:endParaRPr lang="en-US" sz="1600" b="0" kern="1200" dirty="0" smtClean="0"/>
        </a:p>
      </dsp:txBody>
      <dsp:txXfrm>
        <a:off x="2541" y="1699276"/>
        <a:ext cx="2016598" cy="1209958"/>
      </dsp:txXfrm>
    </dsp:sp>
    <dsp:sp modelId="{439E7E41-0FF1-4B70-8F41-92389252B44E}">
      <dsp:nvSpPr>
        <dsp:cNvPr id="0" name=""/>
        <dsp:cNvSpPr/>
      </dsp:nvSpPr>
      <dsp:spPr>
        <a:xfrm>
          <a:off x="2220799" y="1699276"/>
          <a:ext cx="2016598" cy="12099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12:45 – 14:00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Break</a:t>
          </a:r>
          <a:endParaRPr lang="en-US" sz="1600" b="0" kern="1200" dirty="0" smtClean="0"/>
        </a:p>
      </dsp:txBody>
      <dsp:txXfrm>
        <a:off x="2220799" y="1699276"/>
        <a:ext cx="2016598" cy="1209958"/>
      </dsp:txXfrm>
    </dsp:sp>
    <dsp:sp modelId="{1FA0FA07-78BC-4EC3-950E-5C42A3FF4747}">
      <dsp:nvSpPr>
        <dsp:cNvPr id="0" name=""/>
        <dsp:cNvSpPr/>
      </dsp:nvSpPr>
      <dsp:spPr>
        <a:xfrm>
          <a:off x="4439057" y="1699276"/>
          <a:ext cx="2016598" cy="12099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/>
            <a:t>14:00 – 14:50 Project development assistance</a:t>
          </a:r>
          <a:endParaRPr lang="en-US" sz="1400" b="0" kern="1200" dirty="0" smtClean="0"/>
        </a:p>
      </dsp:txBody>
      <dsp:txXfrm>
        <a:off x="4439057" y="1699276"/>
        <a:ext cx="2016598" cy="1209958"/>
      </dsp:txXfrm>
    </dsp:sp>
    <dsp:sp modelId="{B031E806-4724-4283-B10F-23C03F8C0534}">
      <dsp:nvSpPr>
        <dsp:cNvPr id="0" name=""/>
        <dsp:cNvSpPr/>
      </dsp:nvSpPr>
      <dsp:spPr>
        <a:xfrm>
          <a:off x="6657315" y="1699276"/>
          <a:ext cx="2016598" cy="12099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14:50 – 15:40 Knowledge sharing</a:t>
          </a:r>
          <a:endParaRPr lang="en-US" sz="1600" b="0" kern="1200" dirty="0" smtClean="0"/>
        </a:p>
      </dsp:txBody>
      <dsp:txXfrm>
        <a:off x="6657315" y="1699276"/>
        <a:ext cx="2016598" cy="1209958"/>
      </dsp:txXfrm>
    </dsp:sp>
    <dsp:sp modelId="{D234D527-BA1A-4535-9B87-96FCB5364E3D}">
      <dsp:nvSpPr>
        <dsp:cNvPr id="0" name=""/>
        <dsp:cNvSpPr/>
      </dsp:nvSpPr>
      <dsp:spPr>
        <a:xfrm>
          <a:off x="1111670" y="3110895"/>
          <a:ext cx="2016598" cy="12099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15:40 - 16:00 Break </a:t>
          </a:r>
          <a:endParaRPr lang="en-US" sz="1600" b="0" kern="1200" dirty="0" smtClean="0"/>
        </a:p>
      </dsp:txBody>
      <dsp:txXfrm>
        <a:off x="1111670" y="3110895"/>
        <a:ext cx="2016598" cy="1209958"/>
      </dsp:txXfrm>
    </dsp:sp>
    <dsp:sp modelId="{F97CD39B-9DA8-48AA-AB53-43CB6CE4BC87}">
      <dsp:nvSpPr>
        <dsp:cNvPr id="0" name=""/>
        <dsp:cNvSpPr/>
      </dsp:nvSpPr>
      <dsp:spPr>
        <a:xfrm>
          <a:off x="3329928" y="3110895"/>
          <a:ext cx="2016598" cy="12099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/>
            <a:t>16:00 – 17:00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smtClean="0"/>
            <a:t>Summary of discussions </a:t>
          </a:r>
          <a:endParaRPr lang="en-US" sz="1400" b="0" kern="1200" dirty="0" smtClean="0"/>
        </a:p>
      </dsp:txBody>
      <dsp:txXfrm>
        <a:off x="3329928" y="3110895"/>
        <a:ext cx="2016598" cy="1209958"/>
      </dsp:txXfrm>
    </dsp:sp>
    <dsp:sp modelId="{78960EAD-6846-4DD7-B9E3-5638A51057FB}">
      <dsp:nvSpPr>
        <dsp:cNvPr id="0" name=""/>
        <dsp:cNvSpPr/>
      </dsp:nvSpPr>
      <dsp:spPr>
        <a:xfrm>
          <a:off x="5548186" y="3110895"/>
          <a:ext cx="2016598" cy="12099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/>
            <a:t>17:00 – 17:10 Conclusions and next steps</a:t>
          </a:r>
          <a:endParaRPr lang="en-US" sz="1600" b="0" kern="1200" dirty="0" smtClean="0"/>
        </a:p>
      </dsp:txBody>
      <dsp:txXfrm>
        <a:off x="5548186" y="3110895"/>
        <a:ext cx="2016598" cy="12099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357F0-3278-4722-AB57-CAE4A64775BE}">
      <dsp:nvSpPr>
        <dsp:cNvPr id="0" name=""/>
        <dsp:cNvSpPr/>
      </dsp:nvSpPr>
      <dsp:spPr>
        <a:xfrm>
          <a:off x="-5616822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3BACE-EBEE-4C7B-A2C9-65CED3D9F3D7}">
      <dsp:nvSpPr>
        <dsp:cNvPr id="0" name=""/>
        <dsp:cNvSpPr/>
      </dsp:nvSpPr>
      <dsp:spPr>
        <a:xfrm>
          <a:off x="689635" y="496855"/>
          <a:ext cx="7666734" cy="9937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875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Cooperation with financial sector, investors and consultants</a:t>
          </a:r>
          <a:endParaRPr lang="en-GB" sz="3000" kern="1200" dirty="0"/>
        </a:p>
      </dsp:txBody>
      <dsp:txXfrm>
        <a:off x="689635" y="496855"/>
        <a:ext cx="7666734" cy="993710"/>
      </dsp:txXfrm>
    </dsp:sp>
    <dsp:sp modelId="{662AEBB8-F3AF-4355-BC62-9B0D5D85F689}">
      <dsp:nvSpPr>
        <dsp:cNvPr id="0" name=""/>
        <dsp:cNvSpPr/>
      </dsp:nvSpPr>
      <dsp:spPr>
        <a:xfrm>
          <a:off x="68566" y="372641"/>
          <a:ext cx="1242138" cy="12421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D79426C-8CE3-4AB4-B82F-CC5C526B6437}">
      <dsp:nvSpPr>
        <dsp:cNvPr id="0" name=""/>
        <dsp:cNvSpPr/>
      </dsp:nvSpPr>
      <dsp:spPr>
        <a:xfrm>
          <a:off x="1050848" y="1987420"/>
          <a:ext cx="7305521" cy="993710"/>
        </a:xfrm>
        <a:prstGeom prst="rect">
          <a:avLst/>
        </a:prstGeom>
        <a:gradFill rotWithShape="0">
          <a:gsLst>
            <a:gs pos="0">
              <a:schemeClr val="accent5">
                <a:hueOff val="1628513"/>
                <a:satOff val="5598"/>
                <a:lumOff val="-26863"/>
                <a:alphaOff val="0"/>
                <a:tint val="50000"/>
                <a:satMod val="300000"/>
              </a:schemeClr>
            </a:gs>
            <a:gs pos="35000">
              <a:schemeClr val="accent5">
                <a:hueOff val="1628513"/>
                <a:satOff val="5598"/>
                <a:lumOff val="-26863"/>
                <a:alphaOff val="0"/>
                <a:tint val="37000"/>
                <a:satMod val="300000"/>
              </a:schemeClr>
            </a:gs>
            <a:gs pos="100000">
              <a:schemeClr val="accent5">
                <a:hueOff val="1628513"/>
                <a:satOff val="5598"/>
                <a:lumOff val="-268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875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Call for expert evaluators</a:t>
          </a:r>
          <a:endParaRPr lang="en-GB" sz="3000" kern="1200" dirty="0"/>
        </a:p>
      </dsp:txBody>
      <dsp:txXfrm>
        <a:off x="1050848" y="1987420"/>
        <a:ext cx="7305521" cy="993710"/>
      </dsp:txXfrm>
    </dsp:sp>
    <dsp:sp modelId="{CCB0664A-44EE-4DA8-BE50-597403887C32}">
      <dsp:nvSpPr>
        <dsp:cNvPr id="0" name=""/>
        <dsp:cNvSpPr/>
      </dsp:nvSpPr>
      <dsp:spPr>
        <a:xfrm>
          <a:off x="429779" y="1863207"/>
          <a:ext cx="1242138" cy="12421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1628513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27F9A0F-5CC3-48F7-8D82-9E75C979CBC3}">
      <dsp:nvSpPr>
        <dsp:cNvPr id="0" name=""/>
        <dsp:cNvSpPr/>
      </dsp:nvSpPr>
      <dsp:spPr>
        <a:xfrm>
          <a:off x="689635" y="3477986"/>
          <a:ext cx="7666734" cy="993710"/>
        </a:xfrm>
        <a:prstGeom prst="rect">
          <a:avLst/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tint val="50000"/>
                <a:satMod val="300000"/>
              </a:schemeClr>
            </a:gs>
            <a:gs pos="35000">
              <a:schemeClr val="accent5">
                <a:hueOff val="3257026"/>
                <a:satOff val="11196"/>
                <a:lumOff val="-53726"/>
                <a:alphaOff val="0"/>
                <a:tint val="37000"/>
                <a:satMod val="30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8758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INEA hires </a:t>
          </a:r>
          <a:endParaRPr lang="en-GB" sz="3000" kern="1200" dirty="0"/>
        </a:p>
      </dsp:txBody>
      <dsp:txXfrm>
        <a:off x="689635" y="3477986"/>
        <a:ext cx="7666734" cy="993710"/>
      </dsp:txXfrm>
    </dsp:sp>
    <dsp:sp modelId="{65BD96C4-3C84-4219-BD96-8B7A68E96483}">
      <dsp:nvSpPr>
        <dsp:cNvPr id="0" name=""/>
        <dsp:cNvSpPr/>
      </dsp:nvSpPr>
      <dsp:spPr>
        <a:xfrm>
          <a:off x="68566" y="3353772"/>
          <a:ext cx="1242138" cy="12421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5CC04-6028-4640-8DD1-2B25E051927E}">
      <dsp:nvSpPr>
        <dsp:cNvPr id="0" name=""/>
        <dsp:cNvSpPr/>
      </dsp:nvSpPr>
      <dsp:spPr>
        <a:xfrm>
          <a:off x="3338171" y="0"/>
          <a:ext cx="2537727" cy="253811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279D31-39E9-4BD7-860E-2379824C2DD7}">
      <dsp:nvSpPr>
        <dsp:cNvPr id="0" name=""/>
        <dsp:cNvSpPr/>
      </dsp:nvSpPr>
      <dsp:spPr>
        <a:xfrm>
          <a:off x="5831288" y="432049"/>
          <a:ext cx="2358531" cy="1673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You bring mature and innovative projects to the Innovation Fund</a:t>
          </a:r>
          <a:endParaRPr lang="en-US" sz="1800" b="1" kern="1200" dirty="0"/>
        </a:p>
      </dsp:txBody>
      <dsp:txXfrm>
        <a:off x="5831288" y="432049"/>
        <a:ext cx="2358531" cy="1673488"/>
      </dsp:txXfrm>
    </dsp:sp>
    <dsp:sp modelId="{78392986-1368-44D1-B755-0924125557FA}">
      <dsp:nvSpPr>
        <dsp:cNvPr id="0" name=""/>
        <dsp:cNvSpPr/>
      </dsp:nvSpPr>
      <dsp:spPr>
        <a:xfrm>
          <a:off x="2633326" y="1458334"/>
          <a:ext cx="2537727" cy="253811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1628513"/>
                <a:satOff val="5598"/>
                <a:lumOff val="-26863"/>
                <a:alphaOff val="0"/>
                <a:shade val="51000"/>
                <a:satMod val="130000"/>
              </a:schemeClr>
            </a:gs>
            <a:gs pos="80000">
              <a:schemeClr val="accent5">
                <a:hueOff val="1628513"/>
                <a:satOff val="5598"/>
                <a:lumOff val="-26863"/>
                <a:alphaOff val="0"/>
                <a:shade val="93000"/>
                <a:satMod val="130000"/>
              </a:schemeClr>
            </a:gs>
            <a:gs pos="100000">
              <a:schemeClr val="accent5">
                <a:hueOff val="1628513"/>
                <a:satOff val="5598"/>
                <a:lumOff val="-26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7868A3-40FD-4D82-BDB1-57E64754E241}">
      <dsp:nvSpPr>
        <dsp:cNvPr id="0" name=""/>
        <dsp:cNvSpPr/>
      </dsp:nvSpPr>
      <dsp:spPr>
        <a:xfrm>
          <a:off x="102002" y="2376261"/>
          <a:ext cx="2706307" cy="704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You work as evaluator for the Innovation Fund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/>
            <a:t>(subject to conflict-of-interest rules)</a:t>
          </a:r>
          <a:endParaRPr lang="en-US" sz="1800" i="1" kern="1200" dirty="0"/>
        </a:p>
      </dsp:txBody>
      <dsp:txXfrm>
        <a:off x="102002" y="2376261"/>
        <a:ext cx="2706307" cy="704914"/>
      </dsp:txXfrm>
    </dsp:sp>
    <dsp:sp modelId="{546FBA87-7382-4A9C-A1FE-9211ADF20C60}">
      <dsp:nvSpPr>
        <dsp:cNvPr id="0" name=""/>
        <dsp:cNvSpPr/>
      </dsp:nvSpPr>
      <dsp:spPr>
        <a:xfrm>
          <a:off x="3518790" y="3091184"/>
          <a:ext cx="2180301" cy="218117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shade val="51000"/>
                <a:satMod val="130000"/>
              </a:schemeClr>
            </a:gs>
            <a:gs pos="80000">
              <a:schemeClr val="accent5">
                <a:hueOff val="3257026"/>
                <a:satOff val="11196"/>
                <a:lumOff val="-53726"/>
                <a:alphaOff val="0"/>
                <a:shade val="93000"/>
                <a:satMod val="13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106AF6-C47E-4F34-878A-E4A1B7F77114}">
      <dsp:nvSpPr>
        <dsp:cNvPr id="0" name=""/>
        <dsp:cNvSpPr/>
      </dsp:nvSpPr>
      <dsp:spPr>
        <a:xfrm>
          <a:off x="5730646" y="3744416"/>
          <a:ext cx="2478268" cy="704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You help projects to reach financial close within 4 years after award of Innovation Fund grant</a:t>
          </a:r>
          <a:endParaRPr lang="en-US" sz="1800" b="1" kern="1200" dirty="0"/>
        </a:p>
      </dsp:txBody>
      <dsp:txXfrm>
        <a:off x="5730646" y="3744416"/>
        <a:ext cx="2478268" cy="7049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8E1FD-0C82-448E-A58B-93436B6388B0}">
      <dsp:nvSpPr>
        <dsp:cNvPr id="0" name=""/>
        <dsp:cNvSpPr/>
      </dsp:nvSpPr>
      <dsp:spPr>
        <a:xfrm>
          <a:off x="1054" y="0"/>
          <a:ext cx="2742492" cy="525658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Give feedback on today's workshop</a:t>
          </a:r>
          <a:endParaRPr lang="en-GB" sz="2400" b="1" i="1" kern="1200" dirty="0">
            <a:solidFill>
              <a:schemeClr val="tx1"/>
            </a:solidFill>
          </a:endParaRPr>
        </a:p>
      </dsp:txBody>
      <dsp:txXfrm>
        <a:off x="1054" y="0"/>
        <a:ext cx="2742492" cy="1576975"/>
      </dsp:txXfrm>
    </dsp:sp>
    <dsp:sp modelId="{4A897277-AA32-4B71-84AC-D80AFF065247}">
      <dsp:nvSpPr>
        <dsp:cNvPr id="0" name=""/>
        <dsp:cNvSpPr/>
      </dsp:nvSpPr>
      <dsp:spPr>
        <a:xfrm>
          <a:off x="275304" y="1576975"/>
          <a:ext cx="2193993" cy="34167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What are the criteria that are closest to business but still simple enough to handle for project proponents and evaluators?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339564" y="1641235"/>
        <a:ext cx="2065473" cy="3288259"/>
      </dsp:txXfrm>
    </dsp:sp>
    <dsp:sp modelId="{1335E1BC-982D-40DA-B9BC-86765AFEE0DC}">
      <dsp:nvSpPr>
        <dsp:cNvPr id="0" name=""/>
        <dsp:cNvSpPr/>
      </dsp:nvSpPr>
      <dsp:spPr>
        <a:xfrm>
          <a:off x="2949233" y="0"/>
          <a:ext cx="2742492" cy="525658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Next expert group meeting in May (tbc)</a:t>
          </a:r>
          <a:endParaRPr lang="en-GB" sz="2000" b="1" i="1" kern="1200" dirty="0"/>
        </a:p>
      </dsp:txBody>
      <dsp:txXfrm>
        <a:off x="2949233" y="0"/>
        <a:ext cx="2742492" cy="1576975"/>
      </dsp:txXfrm>
    </dsp:sp>
    <dsp:sp modelId="{D9EE1906-F63D-4204-9519-21303C5C21F4}">
      <dsp:nvSpPr>
        <dsp:cNvPr id="0" name=""/>
        <dsp:cNvSpPr/>
      </dsp:nvSpPr>
      <dsp:spPr>
        <a:xfrm>
          <a:off x="3223483" y="1578515"/>
          <a:ext cx="2193993" cy="158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814257"/>
                <a:satOff val="2799"/>
                <a:lumOff val="-13432"/>
                <a:alphaOff val="0"/>
                <a:tint val="50000"/>
                <a:satMod val="300000"/>
              </a:schemeClr>
            </a:gs>
            <a:gs pos="35000">
              <a:schemeClr val="accent5">
                <a:hueOff val="814257"/>
                <a:satOff val="2799"/>
                <a:lumOff val="-13432"/>
                <a:alphaOff val="0"/>
                <a:tint val="37000"/>
                <a:satMod val="300000"/>
              </a:schemeClr>
            </a:gs>
            <a:gs pos="100000">
              <a:schemeClr val="accent5">
                <a:hueOff val="814257"/>
                <a:satOff val="2799"/>
                <a:lumOff val="-1343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Summary from workshops and feedback</a:t>
          </a:r>
          <a:endParaRPr lang="en-GB" sz="2000" kern="1200" dirty="0"/>
        </a:p>
      </dsp:txBody>
      <dsp:txXfrm>
        <a:off x="3269904" y="1624936"/>
        <a:ext cx="2101151" cy="1492089"/>
      </dsp:txXfrm>
    </dsp:sp>
    <dsp:sp modelId="{09E50CE3-8A01-4E7D-9A06-4A592C041CAB}">
      <dsp:nvSpPr>
        <dsp:cNvPr id="0" name=""/>
        <dsp:cNvSpPr/>
      </dsp:nvSpPr>
      <dsp:spPr>
        <a:xfrm>
          <a:off x="3223483" y="3407282"/>
          <a:ext cx="2193993" cy="158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628513"/>
                <a:satOff val="5598"/>
                <a:lumOff val="-26863"/>
                <a:alphaOff val="0"/>
                <a:tint val="50000"/>
                <a:satMod val="300000"/>
              </a:schemeClr>
            </a:gs>
            <a:gs pos="35000">
              <a:schemeClr val="accent5">
                <a:hueOff val="1628513"/>
                <a:satOff val="5598"/>
                <a:lumOff val="-26863"/>
                <a:alphaOff val="0"/>
                <a:tint val="37000"/>
                <a:satMod val="300000"/>
              </a:schemeClr>
            </a:gs>
            <a:gs pos="100000">
              <a:schemeClr val="accent5">
                <a:hueOff val="1628513"/>
                <a:satOff val="5598"/>
                <a:lumOff val="-268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Discussion of FAQs</a:t>
          </a:r>
          <a:endParaRPr lang="en-GB" sz="2000" kern="1200" dirty="0"/>
        </a:p>
      </dsp:txBody>
      <dsp:txXfrm>
        <a:off x="3269904" y="3453703"/>
        <a:ext cx="2101151" cy="1492089"/>
      </dsp:txXfrm>
    </dsp:sp>
    <dsp:sp modelId="{B4B7F26E-C328-4442-BE2B-1CEC0B2CEDC1}">
      <dsp:nvSpPr>
        <dsp:cNvPr id="0" name=""/>
        <dsp:cNvSpPr/>
      </dsp:nvSpPr>
      <dsp:spPr>
        <a:xfrm>
          <a:off x="5897413" y="0"/>
          <a:ext cx="2742492" cy="525658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Mobilize technical and financial experts</a:t>
          </a:r>
          <a:endParaRPr lang="en-GB" sz="2000" b="1" i="1" kern="1200" dirty="0"/>
        </a:p>
      </dsp:txBody>
      <dsp:txXfrm>
        <a:off x="5897413" y="0"/>
        <a:ext cx="2742492" cy="1576975"/>
      </dsp:txXfrm>
    </dsp:sp>
    <dsp:sp modelId="{B281B379-AE37-4FDC-AC30-78144D154E86}">
      <dsp:nvSpPr>
        <dsp:cNvPr id="0" name=""/>
        <dsp:cNvSpPr/>
      </dsp:nvSpPr>
      <dsp:spPr>
        <a:xfrm>
          <a:off x="6171662" y="1578515"/>
          <a:ext cx="2193993" cy="158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442770"/>
                <a:satOff val="8397"/>
                <a:lumOff val="-40295"/>
                <a:alphaOff val="0"/>
                <a:tint val="50000"/>
                <a:satMod val="300000"/>
              </a:schemeClr>
            </a:gs>
            <a:gs pos="35000">
              <a:schemeClr val="accent5">
                <a:hueOff val="2442770"/>
                <a:satOff val="8397"/>
                <a:lumOff val="-40295"/>
                <a:alphaOff val="0"/>
                <a:tint val="37000"/>
                <a:satMod val="300000"/>
              </a:schemeClr>
            </a:gs>
            <a:gs pos="100000">
              <a:schemeClr val="accent5">
                <a:hueOff val="2442770"/>
                <a:satOff val="8397"/>
                <a:lumOff val="-402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Experts for project evaluation</a:t>
          </a:r>
          <a:endParaRPr lang="en-GB" sz="2000" kern="1200" dirty="0"/>
        </a:p>
      </dsp:txBody>
      <dsp:txXfrm>
        <a:off x="6218083" y="1624936"/>
        <a:ext cx="2101151" cy="1492089"/>
      </dsp:txXfrm>
    </dsp:sp>
    <dsp:sp modelId="{B47B13FC-01B0-4BE6-A779-943739267FBB}">
      <dsp:nvSpPr>
        <dsp:cNvPr id="0" name=""/>
        <dsp:cNvSpPr/>
      </dsp:nvSpPr>
      <dsp:spPr>
        <a:xfrm>
          <a:off x="6171662" y="3407282"/>
          <a:ext cx="2193993" cy="1584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tint val="50000"/>
                <a:satMod val="300000"/>
              </a:schemeClr>
            </a:gs>
            <a:gs pos="35000">
              <a:schemeClr val="accent5">
                <a:hueOff val="3257026"/>
                <a:satOff val="11196"/>
                <a:lumOff val="-53726"/>
                <a:alphaOff val="0"/>
                <a:tint val="37000"/>
                <a:satMod val="30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Project managers at INEA</a:t>
          </a:r>
          <a:endParaRPr lang="en-GB" sz="2000" kern="1200" dirty="0"/>
        </a:p>
      </dsp:txBody>
      <dsp:txXfrm>
        <a:off x="6218083" y="3453703"/>
        <a:ext cx="2101151" cy="1492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61D73-AE59-42EA-9CE4-D52B2E984220}">
      <dsp:nvSpPr>
        <dsp:cNvPr id="0" name=""/>
        <dsp:cNvSpPr/>
      </dsp:nvSpPr>
      <dsp:spPr>
        <a:xfrm>
          <a:off x="0" y="874222"/>
          <a:ext cx="2587787" cy="15526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Volume of at least EUR 10 billion until 2030 (at EUR 20 carbon price)</a:t>
          </a:r>
          <a:endParaRPr lang="en-GB" sz="1900" kern="1200" dirty="0"/>
        </a:p>
      </dsp:txBody>
      <dsp:txXfrm>
        <a:off x="0" y="874222"/>
        <a:ext cx="2587787" cy="1552672"/>
      </dsp:txXfrm>
    </dsp:sp>
    <dsp:sp modelId="{43A41875-91BA-41A7-A938-989DA1984A60}">
      <dsp:nvSpPr>
        <dsp:cNvPr id="0" name=""/>
        <dsp:cNvSpPr/>
      </dsp:nvSpPr>
      <dsp:spPr>
        <a:xfrm>
          <a:off x="2846566" y="874222"/>
          <a:ext cx="2587787" cy="1552672"/>
        </a:xfrm>
        <a:prstGeom prst="rect">
          <a:avLst/>
        </a:prstGeom>
        <a:gradFill rotWithShape="0">
          <a:gsLst>
            <a:gs pos="0">
              <a:schemeClr val="accent2">
                <a:hueOff val="-2880000"/>
                <a:satOff val="-10001"/>
                <a:lumOff val="12000"/>
                <a:alphaOff val="0"/>
                <a:tint val="50000"/>
                <a:satMod val="300000"/>
              </a:schemeClr>
            </a:gs>
            <a:gs pos="35000">
              <a:schemeClr val="accent2">
                <a:hueOff val="-2880000"/>
                <a:satOff val="-10001"/>
                <a:lumOff val="12000"/>
                <a:alphaOff val="0"/>
                <a:tint val="37000"/>
                <a:satMod val="300000"/>
              </a:schemeClr>
            </a:gs>
            <a:gs pos="100000">
              <a:schemeClr val="accent2">
                <a:hueOff val="-2880000"/>
                <a:satOff val="-10001"/>
                <a:lumOff val="12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Support of up to 60% of additional costs related to innovative technology</a:t>
          </a:r>
          <a:endParaRPr lang="en-GB" sz="1900" kern="1200" dirty="0"/>
        </a:p>
      </dsp:txBody>
      <dsp:txXfrm>
        <a:off x="2846566" y="874222"/>
        <a:ext cx="2587787" cy="1552672"/>
      </dsp:txXfrm>
    </dsp:sp>
    <dsp:sp modelId="{0F4562C9-F37C-40B8-82D8-4DF5CF6B0845}">
      <dsp:nvSpPr>
        <dsp:cNvPr id="0" name=""/>
        <dsp:cNvSpPr/>
      </dsp:nvSpPr>
      <dsp:spPr>
        <a:xfrm>
          <a:off x="5693132" y="874222"/>
          <a:ext cx="2587787" cy="1552672"/>
        </a:xfrm>
        <a:prstGeom prst="rect">
          <a:avLst/>
        </a:prstGeom>
        <a:gradFill rotWithShape="0">
          <a:gsLst>
            <a:gs pos="0">
              <a:schemeClr val="accent2">
                <a:hueOff val="-5760000"/>
                <a:satOff val="-20001"/>
                <a:lumOff val="24000"/>
                <a:alphaOff val="0"/>
                <a:tint val="50000"/>
                <a:satMod val="300000"/>
              </a:schemeClr>
            </a:gs>
            <a:gs pos="35000">
              <a:schemeClr val="accent2">
                <a:hueOff val="-5760000"/>
                <a:satOff val="-20001"/>
                <a:lumOff val="24000"/>
                <a:alphaOff val="0"/>
                <a:tint val="37000"/>
                <a:satMod val="300000"/>
              </a:schemeClr>
            </a:gs>
            <a:gs pos="100000">
              <a:schemeClr val="accent2">
                <a:hueOff val="-5760000"/>
                <a:satOff val="-20001"/>
                <a:lumOff val="24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Renewable energy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CCS and CCU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Industry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Storage</a:t>
          </a:r>
          <a:endParaRPr lang="en-GB" sz="1900" kern="1200" dirty="0"/>
        </a:p>
      </dsp:txBody>
      <dsp:txXfrm>
        <a:off x="5693132" y="874222"/>
        <a:ext cx="2587787" cy="1552672"/>
      </dsp:txXfrm>
    </dsp:sp>
    <dsp:sp modelId="{86E9A2B7-A8FB-499E-BA91-A09774629699}">
      <dsp:nvSpPr>
        <dsp:cNvPr id="0" name=""/>
        <dsp:cNvSpPr/>
      </dsp:nvSpPr>
      <dsp:spPr>
        <a:xfrm>
          <a:off x="0" y="2685673"/>
          <a:ext cx="2587787" cy="1552672"/>
        </a:xfrm>
        <a:prstGeom prst="rect">
          <a:avLst/>
        </a:prstGeom>
        <a:gradFill rotWithShape="0">
          <a:gsLst>
            <a:gs pos="0">
              <a:schemeClr val="accent2">
                <a:hueOff val="-8640000"/>
                <a:satOff val="-30002"/>
                <a:lumOff val="36001"/>
                <a:alphaOff val="0"/>
                <a:tint val="50000"/>
                <a:satMod val="300000"/>
              </a:schemeClr>
            </a:gs>
            <a:gs pos="35000">
              <a:schemeClr val="accent2">
                <a:hueOff val="-8640000"/>
                <a:satOff val="-30002"/>
                <a:lumOff val="36001"/>
                <a:alphaOff val="0"/>
                <a:tint val="37000"/>
                <a:satMod val="300000"/>
              </a:schemeClr>
            </a:gs>
            <a:gs pos="100000">
              <a:schemeClr val="accent2">
                <a:hueOff val="-8640000"/>
                <a:satOff val="-30002"/>
                <a:lumOff val="36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Financed from the revenues of the EU Emissions Trading System</a:t>
          </a:r>
          <a:endParaRPr lang="en-GB" sz="1900" kern="1200" dirty="0"/>
        </a:p>
      </dsp:txBody>
      <dsp:txXfrm>
        <a:off x="0" y="2685673"/>
        <a:ext cx="2587787" cy="1552672"/>
      </dsp:txXfrm>
    </dsp:sp>
    <dsp:sp modelId="{E45B2F72-281C-437A-860E-3FAE7142AF1D}">
      <dsp:nvSpPr>
        <dsp:cNvPr id="0" name=""/>
        <dsp:cNvSpPr/>
      </dsp:nvSpPr>
      <dsp:spPr>
        <a:xfrm>
          <a:off x="2846566" y="2685673"/>
          <a:ext cx="2587787" cy="1552672"/>
        </a:xfrm>
        <a:prstGeom prst="rect">
          <a:avLst/>
        </a:prstGeom>
        <a:gradFill rotWithShape="0">
          <a:gsLst>
            <a:gs pos="0">
              <a:schemeClr val="accent2">
                <a:hueOff val="-11520000"/>
                <a:satOff val="-40002"/>
                <a:lumOff val="48001"/>
                <a:alphaOff val="0"/>
                <a:tint val="50000"/>
                <a:satMod val="300000"/>
              </a:schemeClr>
            </a:gs>
            <a:gs pos="35000">
              <a:schemeClr val="accent2">
                <a:hueOff val="-11520000"/>
                <a:satOff val="-40002"/>
                <a:lumOff val="48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1520000"/>
                <a:satOff val="-40002"/>
                <a:lumOff val="48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Support of additional capital </a:t>
          </a:r>
          <a:r>
            <a:rPr lang="en-US" sz="1900" u="sng" kern="1200" dirty="0" smtClean="0"/>
            <a:t>and</a:t>
          </a:r>
          <a:r>
            <a:rPr lang="en-US" sz="1900" kern="1200" dirty="0" smtClean="0"/>
            <a:t> operating costs (up to 10 years)</a:t>
          </a:r>
          <a:endParaRPr lang="en-GB" sz="1900" kern="1200" dirty="0"/>
        </a:p>
      </dsp:txBody>
      <dsp:txXfrm>
        <a:off x="2846566" y="2685673"/>
        <a:ext cx="2587787" cy="1552672"/>
      </dsp:txXfrm>
    </dsp:sp>
    <dsp:sp modelId="{0D836AE5-197A-402F-91BC-F8C58C93528B}">
      <dsp:nvSpPr>
        <dsp:cNvPr id="0" name=""/>
        <dsp:cNvSpPr/>
      </dsp:nvSpPr>
      <dsp:spPr>
        <a:xfrm>
          <a:off x="5693132" y="2685673"/>
          <a:ext cx="2587787" cy="1552672"/>
        </a:xfrm>
        <a:prstGeom prst="rect">
          <a:avLst/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First call in mid-2020 with a volume of EUR 1 billion</a:t>
          </a:r>
          <a:endParaRPr lang="en-GB" sz="1900" kern="1200" dirty="0"/>
        </a:p>
      </dsp:txBody>
      <dsp:txXfrm>
        <a:off x="5693132" y="2685673"/>
        <a:ext cx="2587787" cy="155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11498-051E-444B-BEFE-B5F2BD8CC9E7}">
      <dsp:nvSpPr>
        <dsp:cNvPr id="0" name=""/>
        <dsp:cNvSpPr/>
      </dsp:nvSpPr>
      <dsp:spPr>
        <a:xfrm rot="16200000">
          <a:off x="-947840" y="948867"/>
          <a:ext cx="4568056" cy="2670321"/>
        </a:xfrm>
        <a:prstGeom prst="flowChartManualOperation">
          <a:avLst/>
        </a:prstGeom>
        <a:gradFill flip="none" rotWithShape="0">
          <a:gsLst>
            <a:gs pos="0">
              <a:schemeClr val="accent5">
                <a:lumMod val="50000"/>
                <a:shade val="30000"/>
                <a:satMod val="115000"/>
              </a:schemeClr>
            </a:gs>
            <a:gs pos="50000">
              <a:schemeClr val="accent5">
                <a:lumMod val="50000"/>
                <a:shade val="67500"/>
                <a:satMod val="115000"/>
              </a:schemeClr>
            </a:gs>
            <a:gs pos="100000">
              <a:schemeClr val="accent5">
                <a:lumMod val="50000"/>
                <a:shade val="100000"/>
                <a:satMod val="115000"/>
              </a:schemeClr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GHG emissions avoidance</a:t>
          </a:r>
          <a:endParaRPr lang="en-GB" sz="2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To be delivered during first 10 years of operations (at least 75 %)</a:t>
          </a:r>
          <a:endParaRPr lang="en-GB" sz="1800" kern="1200" dirty="0"/>
        </a:p>
      </dsp:txBody>
      <dsp:txXfrm rot="5400000">
        <a:off x="1027" y="913611"/>
        <a:ext cx="2670321" cy="2740834"/>
      </dsp:txXfrm>
    </dsp:sp>
    <dsp:sp modelId="{A9DF7D45-B022-4C66-B8B8-C5E85EE9ED97}">
      <dsp:nvSpPr>
        <dsp:cNvPr id="0" name=""/>
        <dsp:cNvSpPr/>
      </dsp:nvSpPr>
      <dsp:spPr>
        <a:xfrm rot="16200000">
          <a:off x="1936333" y="948867"/>
          <a:ext cx="4568056" cy="2670321"/>
        </a:xfrm>
        <a:prstGeom prst="flowChartManualOperation">
          <a:avLst/>
        </a:prstGeom>
        <a:gradFill flip="none" rotWithShape="0">
          <a:gsLst>
            <a:gs pos="10000">
              <a:srgbClr val="0070C0"/>
            </a:gs>
            <a:gs pos="68000">
              <a:srgbClr val="84B4E0"/>
            </a:gs>
            <a:gs pos="93000">
              <a:schemeClr val="accent5">
                <a:hueOff val="1628513"/>
                <a:satOff val="5598"/>
                <a:lumOff val="-26863"/>
                <a:tint val="44500"/>
                <a:satMod val="160000"/>
              </a:schemeClr>
            </a:gs>
            <a:gs pos="100000">
              <a:schemeClr val="accent5">
                <a:hueOff val="1628513"/>
                <a:satOff val="5598"/>
                <a:lumOff val="-26863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Degree of innovation</a:t>
          </a:r>
          <a:endParaRPr lang="en-GB" sz="3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Breakthrough technologies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Consistency with 2050 climate-neutrality and EU policies</a:t>
          </a:r>
          <a:endParaRPr lang="en-GB" sz="1800" kern="1200" dirty="0"/>
        </a:p>
      </dsp:txBody>
      <dsp:txXfrm rot="5400000">
        <a:off x="2885200" y="913611"/>
        <a:ext cx="2670321" cy="2740834"/>
      </dsp:txXfrm>
    </dsp:sp>
    <dsp:sp modelId="{2C558BE3-571D-486B-BE91-113F1BEBF6E1}">
      <dsp:nvSpPr>
        <dsp:cNvPr id="0" name=""/>
        <dsp:cNvSpPr/>
      </dsp:nvSpPr>
      <dsp:spPr>
        <a:xfrm rot="16200000">
          <a:off x="4793350" y="948867"/>
          <a:ext cx="4568056" cy="2670321"/>
        </a:xfrm>
        <a:prstGeom prst="flowChartManualOperation">
          <a:avLst/>
        </a:prstGeom>
        <a:gradFill flip="none" rotWithShape="0">
          <a:gsLst>
            <a:gs pos="0">
              <a:schemeClr val="accent5">
                <a:hueOff val="3257026"/>
                <a:satOff val="11196"/>
                <a:lumOff val="-53726"/>
                <a:tint val="66000"/>
                <a:satMod val="160000"/>
              </a:schemeClr>
            </a:gs>
            <a:gs pos="33000">
              <a:srgbClr val="7030A0"/>
            </a:gs>
            <a:gs pos="100000">
              <a:schemeClr val="accent5">
                <a:hueOff val="3257026"/>
                <a:satOff val="11196"/>
                <a:lumOff val="-53726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Project maturity</a:t>
          </a:r>
          <a:endParaRPr lang="en-GB" sz="2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Readiness to invest</a:t>
          </a:r>
          <a:endParaRPr lang="en-GB" sz="16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i="1" kern="1200" dirty="0" smtClean="0"/>
            <a:t>1 = feasibility study</a:t>
          </a:r>
          <a:endParaRPr lang="en-GB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i="1" kern="1200" dirty="0" smtClean="0"/>
            <a:t>100 = "conditional investment decision"</a:t>
          </a:r>
          <a:endParaRPr lang="en-GB" sz="1800" i="1" kern="1200" dirty="0"/>
        </a:p>
      </dsp:txBody>
      <dsp:txXfrm rot="5400000">
        <a:off x="5742217" y="913611"/>
        <a:ext cx="2670321" cy="2740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80C47-E654-42BD-883E-A30D6B95212B}">
      <dsp:nvSpPr>
        <dsp:cNvPr id="0" name=""/>
        <dsp:cNvSpPr/>
      </dsp:nvSpPr>
      <dsp:spPr>
        <a:xfrm rot="16200000">
          <a:off x="-612108" y="616216"/>
          <a:ext cx="5184576" cy="3952142"/>
        </a:xfrm>
        <a:prstGeom prst="flowChartManualOperation">
          <a:avLst/>
        </a:prstGeom>
        <a:gradFill flip="none" rotWithShape="0">
          <a:gsLst>
            <a:gs pos="85000">
              <a:srgbClr val="FCE5AE"/>
            </a:gs>
            <a:gs pos="22000">
              <a:srgbClr val="967900"/>
            </a:gs>
            <a:gs pos="10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bg1"/>
              </a:solidFill>
            </a:rPr>
            <a:t>Scalability</a:t>
          </a:r>
          <a:endParaRPr lang="en-GB" sz="3600" b="1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bg1"/>
              </a:solidFill>
            </a:rPr>
            <a:t>Market potential towards 2050</a:t>
          </a:r>
          <a:endParaRPr lang="en-GB" sz="2000" b="1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1" kern="1200" dirty="0" smtClean="0">
              <a:solidFill>
                <a:schemeClr val="bg1"/>
              </a:solidFill>
            </a:rPr>
            <a:t>Number and scale of applications</a:t>
          </a:r>
          <a:endParaRPr lang="en-GB" sz="1800" b="1" i="1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1" kern="1200" dirty="0" smtClean="0">
              <a:solidFill>
                <a:schemeClr val="bg1"/>
              </a:solidFill>
            </a:rPr>
            <a:t>Expected cost reductions</a:t>
          </a:r>
          <a:endParaRPr lang="en-GB" sz="1800" b="1" i="1" kern="1200" dirty="0">
            <a:solidFill>
              <a:schemeClr val="bg1"/>
            </a:solidFill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i="1" kern="1200" dirty="0" smtClean="0">
              <a:solidFill>
                <a:schemeClr val="bg1"/>
              </a:solidFill>
            </a:rPr>
            <a:t>Resource availabilities</a:t>
          </a:r>
          <a:endParaRPr lang="en-GB" sz="1800" b="1" i="1" kern="1200" dirty="0">
            <a:solidFill>
              <a:schemeClr val="bg1"/>
            </a:solidFill>
          </a:endParaRPr>
        </a:p>
      </dsp:txBody>
      <dsp:txXfrm rot="5400000">
        <a:off x="4109" y="1036914"/>
        <a:ext cx="3952142" cy="3110746"/>
      </dsp:txXfrm>
    </dsp:sp>
    <dsp:sp modelId="{034F7001-5AA6-4D4E-AE29-8A69EB4CDD8B}">
      <dsp:nvSpPr>
        <dsp:cNvPr id="0" name=""/>
        <dsp:cNvSpPr/>
      </dsp:nvSpPr>
      <dsp:spPr>
        <a:xfrm rot="16200000">
          <a:off x="3636444" y="616216"/>
          <a:ext cx="5184576" cy="3952142"/>
        </a:xfrm>
        <a:prstGeom prst="flowChartManualOperation">
          <a:avLst/>
        </a:prstGeom>
        <a:gradFill flip="none" rotWithShape="0">
          <a:gsLst>
            <a:gs pos="24000">
              <a:srgbClr val="0F5494"/>
            </a:gs>
            <a:gs pos="88000">
              <a:schemeClr val="accent1">
                <a:lumMod val="50000"/>
                <a:tint val="44500"/>
                <a:satMod val="160000"/>
              </a:schemeClr>
            </a:gs>
            <a:gs pos="100000">
              <a:schemeClr val="accent1">
                <a:lumMod val="5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i="0" kern="1200" dirty="0" smtClean="0">
              <a:solidFill>
                <a:schemeClr val="bg1"/>
              </a:solidFill>
            </a:rPr>
            <a:t>Cost efficiency</a:t>
          </a:r>
          <a:endParaRPr lang="en-GB" sz="1800" b="1" i="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i="0" kern="1200" dirty="0" smtClean="0">
              <a:solidFill>
                <a:schemeClr val="bg1"/>
              </a:solidFill>
            </a:rPr>
            <a:t>Calculation of additional capital and operating expenses</a:t>
          </a:r>
          <a:endParaRPr lang="en-GB" sz="2000" b="1" i="0" kern="1200" dirty="0">
            <a:solidFill>
              <a:schemeClr val="bg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i="0" kern="1200" dirty="0" smtClean="0">
              <a:solidFill>
                <a:schemeClr val="bg1"/>
              </a:solidFill>
            </a:rPr>
            <a:t>Requested grant in relation to promised GHG emissions avoidance</a:t>
          </a:r>
          <a:endParaRPr lang="en-GB" sz="2000" b="1" i="0" kern="1200" dirty="0">
            <a:solidFill>
              <a:schemeClr val="bg1"/>
            </a:solidFill>
          </a:endParaRPr>
        </a:p>
      </dsp:txBody>
      <dsp:txXfrm rot="5400000">
        <a:off x="4252661" y="1036914"/>
        <a:ext cx="3952142" cy="31107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BA04E-C51A-4075-AE57-83A8E825ED99}">
      <dsp:nvSpPr>
        <dsp:cNvPr id="0" name=""/>
        <dsp:cNvSpPr/>
      </dsp:nvSpPr>
      <dsp:spPr>
        <a:xfrm>
          <a:off x="834457" y="785"/>
          <a:ext cx="6135482" cy="55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Close to business</a:t>
          </a:r>
          <a:endParaRPr lang="en-GB" sz="2500" kern="1200" dirty="0"/>
        </a:p>
      </dsp:txBody>
      <dsp:txXfrm>
        <a:off x="834457" y="785"/>
        <a:ext cx="6135482" cy="557771"/>
      </dsp:txXfrm>
    </dsp:sp>
    <dsp:sp modelId="{0CD1EB01-1620-4A97-B4A6-76A7230368B7}">
      <dsp:nvSpPr>
        <dsp:cNvPr id="0" name=""/>
        <dsp:cNvSpPr/>
      </dsp:nvSpPr>
      <dsp:spPr>
        <a:xfrm>
          <a:off x="834457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868C3-74A0-41E1-AD24-AD16E0031445}">
      <dsp:nvSpPr>
        <dsp:cNvPr id="0" name=""/>
        <dsp:cNvSpPr/>
      </dsp:nvSpPr>
      <dsp:spPr>
        <a:xfrm>
          <a:off x="1696833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720000"/>
            <a:satOff val="-2500"/>
            <a:lumOff val="3000"/>
            <a:alphaOff val="0"/>
          </a:schemeClr>
        </a:solidFill>
        <a:ln w="25400" cap="flat" cmpd="sng" algn="ctr">
          <a:solidFill>
            <a:schemeClr val="accent2">
              <a:hueOff val="-720000"/>
              <a:satOff val="-2500"/>
              <a:lumOff val="3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2B47B-8ECD-464C-BD8C-F3E2B44F99CD}">
      <dsp:nvSpPr>
        <dsp:cNvPr id="0" name=""/>
        <dsp:cNvSpPr/>
      </dsp:nvSpPr>
      <dsp:spPr>
        <a:xfrm>
          <a:off x="2559891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440000"/>
            <a:satOff val="-5000"/>
            <a:lumOff val="6000"/>
            <a:alphaOff val="0"/>
          </a:schemeClr>
        </a:solidFill>
        <a:ln w="25400" cap="flat" cmpd="sng" algn="ctr">
          <a:solidFill>
            <a:schemeClr val="accent2">
              <a:hueOff val="-1440000"/>
              <a:satOff val="-5000"/>
              <a:lumOff val="6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4FBAA-DA5C-4B44-8707-BB76F6435201}">
      <dsp:nvSpPr>
        <dsp:cNvPr id="0" name=""/>
        <dsp:cNvSpPr/>
      </dsp:nvSpPr>
      <dsp:spPr>
        <a:xfrm>
          <a:off x="3422267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2160000"/>
            <a:satOff val="-7500"/>
            <a:lumOff val="9000"/>
            <a:alphaOff val="0"/>
          </a:schemeClr>
        </a:solidFill>
        <a:ln w="25400" cap="flat" cmpd="sng" algn="ctr">
          <a:solidFill>
            <a:schemeClr val="accent2">
              <a:hueOff val="-2160000"/>
              <a:satOff val="-7500"/>
              <a:lumOff val="9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9F9B9-3B7F-40AE-AEEE-8213A63014EA}">
      <dsp:nvSpPr>
        <dsp:cNvPr id="0" name=""/>
        <dsp:cNvSpPr/>
      </dsp:nvSpPr>
      <dsp:spPr>
        <a:xfrm>
          <a:off x="4285325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2880000"/>
            <a:satOff val="-10001"/>
            <a:lumOff val="12000"/>
            <a:alphaOff val="0"/>
          </a:schemeClr>
        </a:solidFill>
        <a:ln w="25400" cap="flat" cmpd="sng" algn="ctr">
          <a:solidFill>
            <a:schemeClr val="accent2">
              <a:hueOff val="-2880000"/>
              <a:satOff val="-10001"/>
              <a:lumOff val="12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BF098-F6F6-4636-B6BB-38BB6CCCE1F6}">
      <dsp:nvSpPr>
        <dsp:cNvPr id="0" name=""/>
        <dsp:cNvSpPr/>
      </dsp:nvSpPr>
      <dsp:spPr>
        <a:xfrm>
          <a:off x="5147701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3600000"/>
            <a:satOff val="-12501"/>
            <a:lumOff val="15000"/>
            <a:alphaOff val="0"/>
          </a:schemeClr>
        </a:solidFill>
        <a:ln w="25400" cap="flat" cmpd="sng" algn="ctr">
          <a:solidFill>
            <a:schemeClr val="accent2">
              <a:hueOff val="-3600000"/>
              <a:satOff val="-12501"/>
              <a:lumOff val="1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0CBBF-57F8-48A1-994D-F826E868B13C}">
      <dsp:nvSpPr>
        <dsp:cNvPr id="0" name=""/>
        <dsp:cNvSpPr/>
      </dsp:nvSpPr>
      <dsp:spPr>
        <a:xfrm>
          <a:off x="6010759" y="558556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4320000"/>
            <a:satOff val="-15001"/>
            <a:lumOff val="18000"/>
            <a:alphaOff val="0"/>
          </a:schemeClr>
        </a:solidFill>
        <a:ln w="25400" cap="flat" cmpd="sng" algn="ctr">
          <a:solidFill>
            <a:schemeClr val="accent2">
              <a:hueOff val="-4320000"/>
              <a:satOff val="-15001"/>
              <a:lumOff val="18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19023-408D-4BDE-9B5B-F2A12C202B5A}">
      <dsp:nvSpPr>
        <dsp:cNvPr id="0" name=""/>
        <dsp:cNvSpPr/>
      </dsp:nvSpPr>
      <dsp:spPr>
        <a:xfrm>
          <a:off x="834457" y="672176"/>
          <a:ext cx="6215243" cy="9089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Stay close to an assessment that a CEO or investor would require</a:t>
          </a:r>
          <a:endParaRPr lang="en-GB" sz="1400" kern="1200" dirty="0"/>
        </a:p>
      </dsp:txBody>
      <dsp:txXfrm>
        <a:off x="834457" y="672176"/>
        <a:ext cx="6215243" cy="908960"/>
      </dsp:txXfrm>
    </dsp:sp>
    <dsp:sp modelId="{7BDBDDDF-FFF6-42EA-BFDC-0AB3D2631B87}">
      <dsp:nvSpPr>
        <dsp:cNvPr id="0" name=""/>
        <dsp:cNvSpPr/>
      </dsp:nvSpPr>
      <dsp:spPr>
        <a:xfrm>
          <a:off x="834457" y="1781306"/>
          <a:ext cx="6135482" cy="55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Simple and robust</a:t>
          </a:r>
          <a:endParaRPr lang="en-GB" sz="2500" kern="1200" dirty="0"/>
        </a:p>
      </dsp:txBody>
      <dsp:txXfrm>
        <a:off x="834457" y="1781306"/>
        <a:ext cx="6135482" cy="557771"/>
      </dsp:txXfrm>
    </dsp:sp>
    <dsp:sp modelId="{2CD26CB7-8FC7-43B0-9A22-16E341225A27}">
      <dsp:nvSpPr>
        <dsp:cNvPr id="0" name=""/>
        <dsp:cNvSpPr/>
      </dsp:nvSpPr>
      <dsp:spPr>
        <a:xfrm>
          <a:off x="834457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5040000"/>
            <a:satOff val="-17501"/>
            <a:lumOff val="21000"/>
            <a:alphaOff val="0"/>
          </a:schemeClr>
        </a:solidFill>
        <a:ln w="25400" cap="flat" cmpd="sng" algn="ctr">
          <a:solidFill>
            <a:schemeClr val="accent2">
              <a:hueOff val="-5040000"/>
              <a:satOff val="-17501"/>
              <a:lumOff val="21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441EA-7760-4A61-8570-46F5BE4B75A6}">
      <dsp:nvSpPr>
        <dsp:cNvPr id="0" name=""/>
        <dsp:cNvSpPr/>
      </dsp:nvSpPr>
      <dsp:spPr>
        <a:xfrm>
          <a:off x="1696833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5760000"/>
            <a:satOff val="-20001"/>
            <a:lumOff val="24000"/>
            <a:alphaOff val="0"/>
          </a:schemeClr>
        </a:solidFill>
        <a:ln w="25400" cap="flat" cmpd="sng" algn="ctr">
          <a:solidFill>
            <a:schemeClr val="accent2">
              <a:hueOff val="-5760000"/>
              <a:satOff val="-20001"/>
              <a:lumOff val="24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8FA14-6410-41D1-85EC-04705C15DEC3}">
      <dsp:nvSpPr>
        <dsp:cNvPr id="0" name=""/>
        <dsp:cNvSpPr/>
      </dsp:nvSpPr>
      <dsp:spPr>
        <a:xfrm>
          <a:off x="2559891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6480000"/>
            <a:satOff val="-22501"/>
            <a:lumOff val="27000"/>
            <a:alphaOff val="0"/>
          </a:schemeClr>
        </a:solidFill>
        <a:ln w="25400" cap="flat" cmpd="sng" algn="ctr">
          <a:solidFill>
            <a:schemeClr val="accent2">
              <a:hueOff val="-6480000"/>
              <a:satOff val="-22501"/>
              <a:lumOff val="27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F6AE8-E302-482B-A398-DEE9EEACAE82}">
      <dsp:nvSpPr>
        <dsp:cNvPr id="0" name=""/>
        <dsp:cNvSpPr/>
      </dsp:nvSpPr>
      <dsp:spPr>
        <a:xfrm>
          <a:off x="3422267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7200000"/>
            <a:satOff val="-25001"/>
            <a:lumOff val="30001"/>
            <a:alphaOff val="0"/>
          </a:schemeClr>
        </a:solidFill>
        <a:ln w="25400" cap="flat" cmpd="sng" algn="ctr">
          <a:solidFill>
            <a:schemeClr val="accent2">
              <a:hueOff val="-7200000"/>
              <a:satOff val="-25001"/>
              <a:lumOff val="3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7BDF8-51FE-46EB-B371-2084495E47D9}">
      <dsp:nvSpPr>
        <dsp:cNvPr id="0" name=""/>
        <dsp:cNvSpPr/>
      </dsp:nvSpPr>
      <dsp:spPr>
        <a:xfrm>
          <a:off x="4285325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7920000"/>
            <a:satOff val="-27502"/>
            <a:lumOff val="33001"/>
            <a:alphaOff val="0"/>
          </a:schemeClr>
        </a:solidFill>
        <a:ln w="25400" cap="flat" cmpd="sng" algn="ctr">
          <a:solidFill>
            <a:schemeClr val="accent2">
              <a:hueOff val="-7920000"/>
              <a:satOff val="-27502"/>
              <a:lumOff val="33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87302-DF96-4F6B-B5B7-7CA24527C38D}">
      <dsp:nvSpPr>
        <dsp:cNvPr id="0" name=""/>
        <dsp:cNvSpPr/>
      </dsp:nvSpPr>
      <dsp:spPr>
        <a:xfrm>
          <a:off x="5147701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8640000"/>
            <a:satOff val="-30002"/>
            <a:lumOff val="36001"/>
            <a:alphaOff val="0"/>
          </a:schemeClr>
        </a:solidFill>
        <a:ln w="25400" cap="flat" cmpd="sng" algn="ctr">
          <a:solidFill>
            <a:schemeClr val="accent2">
              <a:hueOff val="-8640000"/>
              <a:satOff val="-30002"/>
              <a:lumOff val="36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482CF-50EE-416D-BC3F-32B89C089367}">
      <dsp:nvSpPr>
        <dsp:cNvPr id="0" name=""/>
        <dsp:cNvSpPr/>
      </dsp:nvSpPr>
      <dsp:spPr>
        <a:xfrm>
          <a:off x="6010759" y="233907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9360000"/>
            <a:satOff val="-32502"/>
            <a:lumOff val="39001"/>
            <a:alphaOff val="0"/>
          </a:schemeClr>
        </a:solidFill>
        <a:ln w="25400" cap="flat" cmpd="sng" algn="ctr">
          <a:solidFill>
            <a:schemeClr val="accent2">
              <a:hueOff val="-9360000"/>
              <a:satOff val="-32502"/>
              <a:lumOff val="39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CA3DE-78A7-412F-AEEB-AEE77FB64B31}">
      <dsp:nvSpPr>
        <dsp:cNvPr id="0" name=""/>
        <dsp:cNvSpPr/>
      </dsp:nvSpPr>
      <dsp:spPr>
        <a:xfrm>
          <a:off x="834457" y="2452697"/>
          <a:ext cx="6215243" cy="9089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200000"/>
              <a:satOff val="-25001"/>
              <a:lumOff val="3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Apply simple calculation methods with minimum data requirements</a:t>
          </a:r>
          <a:endParaRPr lang="en-GB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Use public data where possible</a:t>
          </a:r>
          <a:endParaRPr lang="en-GB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Due diligence by independent third party</a:t>
          </a:r>
          <a:endParaRPr lang="en-GB" sz="1400" kern="1200" dirty="0"/>
        </a:p>
      </dsp:txBody>
      <dsp:txXfrm>
        <a:off x="834457" y="2452697"/>
        <a:ext cx="6215243" cy="908960"/>
      </dsp:txXfrm>
    </dsp:sp>
    <dsp:sp modelId="{C55FFBE8-5D98-419F-9EED-DAF729D9FC71}">
      <dsp:nvSpPr>
        <dsp:cNvPr id="0" name=""/>
        <dsp:cNvSpPr/>
      </dsp:nvSpPr>
      <dsp:spPr>
        <a:xfrm>
          <a:off x="834457" y="3561826"/>
          <a:ext cx="6135482" cy="55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b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Fit for first call</a:t>
          </a:r>
          <a:endParaRPr lang="en-GB" sz="2500" kern="1200" dirty="0"/>
        </a:p>
      </dsp:txBody>
      <dsp:txXfrm>
        <a:off x="834457" y="3561826"/>
        <a:ext cx="6135482" cy="557771"/>
      </dsp:txXfrm>
    </dsp:sp>
    <dsp:sp modelId="{B8B54E60-6C1C-4E30-8C47-2195C372FBAB}">
      <dsp:nvSpPr>
        <dsp:cNvPr id="0" name=""/>
        <dsp:cNvSpPr/>
      </dsp:nvSpPr>
      <dsp:spPr>
        <a:xfrm>
          <a:off x="834457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0080000"/>
            <a:satOff val="-35002"/>
            <a:lumOff val="42001"/>
            <a:alphaOff val="0"/>
          </a:schemeClr>
        </a:solidFill>
        <a:ln w="25400" cap="flat" cmpd="sng" algn="ctr">
          <a:solidFill>
            <a:schemeClr val="accent2">
              <a:hueOff val="-10080000"/>
              <a:satOff val="-35002"/>
              <a:lumOff val="42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70C66-5508-493A-B016-BEC5B1DBBA9C}">
      <dsp:nvSpPr>
        <dsp:cNvPr id="0" name=""/>
        <dsp:cNvSpPr/>
      </dsp:nvSpPr>
      <dsp:spPr>
        <a:xfrm>
          <a:off x="1696833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0800000"/>
            <a:satOff val="-37502"/>
            <a:lumOff val="45001"/>
            <a:alphaOff val="0"/>
          </a:schemeClr>
        </a:solidFill>
        <a:ln w="25400" cap="flat" cmpd="sng" algn="ctr">
          <a:solidFill>
            <a:schemeClr val="accent2">
              <a:hueOff val="-10800000"/>
              <a:satOff val="-37502"/>
              <a:lumOff val="45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4DFB6-D058-4C3F-B1BC-177222123AC6}">
      <dsp:nvSpPr>
        <dsp:cNvPr id="0" name=""/>
        <dsp:cNvSpPr/>
      </dsp:nvSpPr>
      <dsp:spPr>
        <a:xfrm>
          <a:off x="2559891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1520000"/>
            <a:satOff val="-40002"/>
            <a:lumOff val="48001"/>
            <a:alphaOff val="0"/>
          </a:schemeClr>
        </a:solidFill>
        <a:ln w="25400" cap="flat" cmpd="sng" algn="ctr">
          <a:solidFill>
            <a:schemeClr val="accent2">
              <a:hueOff val="-11520000"/>
              <a:satOff val="-40002"/>
              <a:lumOff val="48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7D9D0-6A9A-4255-A6B3-201C4C3B045A}">
      <dsp:nvSpPr>
        <dsp:cNvPr id="0" name=""/>
        <dsp:cNvSpPr/>
      </dsp:nvSpPr>
      <dsp:spPr>
        <a:xfrm>
          <a:off x="3422267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2240000"/>
            <a:satOff val="-42503"/>
            <a:lumOff val="51001"/>
            <a:alphaOff val="0"/>
          </a:schemeClr>
        </a:solidFill>
        <a:ln w="25400" cap="flat" cmpd="sng" algn="ctr">
          <a:solidFill>
            <a:schemeClr val="accent2">
              <a:hueOff val="-12240000"/>
              <a:satOff val="-42503"/>
              <a:lumOff val="51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AB5B5-C9E0-4DAA-B090-8A3D4B564DA2}">
      <dsp:nvSpPr>
        <dsp:cNvPr id="0" name=""/>
        <dsp:cNvSpPr/>
      </dsp:nvSpPr>
      <dsp:spPr>
        <a:xfrm>
          <a:off x="4285325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2960000"/>
            <a:satOff val="-45003"/>
            <a:lumOff val="54001"/>
            <a:alphaOff val="0"/>
          </a:schemeClr>
        </a:solidFill>
        <a:ln w="25400" cap="flat" cmpd="sng" algn="ctr">
          <a:solidFill>
            <a:schemeClr val="accent2">
              <a:hueOff val="-12960000"/>
              <a:satOff val="-45003"/>
              <a:lumOff val="54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5F15F-2E91-4D78-BBE1-52D288152CC4}">
      <dsp:nvSpPr>
        <dsp:cNvPr id="0" name=""/>
        <dsp:cNvSpPr/>
      </dsp:nvSpPr>
      <dsp:spPr>
        <a:xfrm>
          <a:off x="5147701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3680000"/>
            <a:satOff val="-47503"/>
            <a:lumOff val="57001"/>
            <a:alphaOff val="0"/>
          </a:schemeClr>
        </a:solidFill>
        <a:ln w="25400" cap="flat" cmpd="sng" algn="ctr">
          <a:solidFill>
            <a:schemeClr val="accent2">
              <a:hueOff val="-13680000"/>
              <a:satOff val="-47503"/>
              <a:lumOff val="57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EB8A3-FB96-4327-A19C-2FA74485F1A5}">
      <dsp:nvSpPr>
        <dsp:cNvPr id="0" name=""/>
        <dsp:cNvSpPr/>
      </dsp:nvSpPr>
      <dsp:spPr>
        <a:xfrm>
          <a:off x="6010759" y="4119597"/>
          <a:ext cx="1435702" cy="1136200"/>
        </a:xfrm>
        <a:prstGeom prst="chevron">
          <a:avLst>
            <a:gd name="adj" fmla="val 70610"/>
          </a:avLst>
        </a:prstGeom>
        <a:solidFill>
          <a:schemeClr val="accent2">
            <a:hueOff val="-14400000"/>
            <a:satOff val="-50003"/>
            <a:lumOff val="60001"/>
            <a:alphaOff val="0"/>
          </a:schemeClr>
        </a:solidFill>
        <a:ln w="25400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CA227-E58E-4CBE-B562-2B478A26AA05}">
      <dsp:nvSpPr>
        <dsp:cNvPr id="0" name=""/>
        <dsp:cNvSpPr/>
      </dsp:nvSpPr>
      <dsp:spPr>
        <a:xfrm>
          <a:off x="834457" y="4233217"/>
          <a:ext cx="6215243" cy="9089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Methodology does not need to be perfect but ready for launch of first call</a:t>
          </a:r>
          <a:endParaRPr lang="en-GB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Can be further developed for later calls</a:t>
          </a:r>
          <a:endParaRPr lang="en-GB" sz="1400" kern="1200" dirty="0"/>
        </a:p>
      </dsp:txBody>
      <dsp:txXfrm>
        <a:off x="834457" y="4233217"/>
        <a:ext cx="6215243" cy="9089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84814A-7ED2-404E-865F-7EE69799D8F0}">
      <dsp:nvSpPr>
        <dsp:cNvPr id="0" name=""/>
        <dsp:cNvSpPr/>
      </dsp:nvSpPr>
      <dsp:spPr>
        <a:xfrm rot="5400000">
          <a:off x="3685101" y="404296"/>
          <a:ext cx="2420268" cy="21056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GHG emissions avoidance</a:t>
          </a:r>
          <a:endParaRPr lang="en-GB" sz="1800" b="1" kern="1200" dirty="0"/>
        </a:p>
      </dsp:txBody>
      <dsp:txXfrm rot="-5400000">
        <a:off x="4170546" y="624137"/>
        <a:ext cx="1449377" cy="1665952"/>
      </dsp:txXfrm>
    </dsp:sp>
    <dsp:sp modelId="{9A0191DB-EB64-4792-8C0C-33E4F1A1DA8F}">
      <dsp:nvSpPr>
        <dsp:cNvPr id="0" name=""/>
        <dsp:cNvSpPr/>
      </dsp:nvSpPr>
      <dsp:spPr>
        <a:xfrm>
          <a:off x="6011947" y="731033"/>
          <a:ext cx="2701020" cy="1452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A8DA0-56B4-49FA-98B9-B43D887C3523}">
      <dsp:nvSpPr>
        <dsp:cNvPr id="0" name=""/>
        <dsp:cNvSpPr/>
      </dsp:nvSpPr>
      <dsp:spPr>
        <a:xfrm rot="5400000">
          <a:off x="1411016" y="404296"/>
          <a:ext cx="2420268" cy="21056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-4800000"/>
                <a:satOff val="-16668"/>
                <a:lumOff val="20000"/>
                <a:alphaOff val="0"/>
                <a:tint val="50000"/>
                <a:satMod val="300000"/>
              </a:schemeClr>
            </a:gs>
            <a:gs pos="35000">
              <a:schemeClr val="accent2">
                <a:hueOff val="-4800000"/>
                <a:satOff val="-16668"/>
                <a:lumOff val="20000"/>
                <a:alphaOff val="0"/>
                <a:tint val="37000"/>
                <a:satMod val="300000"/>
              </a:schemeClr>
            </a:gs>
            <a:gs pos="100000">
              <a:schemeClr val="accent2">
                <a:hueOff val="-4800000"/>
                <a:satOff val="-16668"/>
                <a:lumOff val="20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b="1" kern="1200"/>
        </a:p>
      </dsp:txBody>
      <dsp:txXfrm rot="-5400000">
        <a:off x="1896461" y="624137"/>
        <a:ext cx="1449377" cy="1665952"/>
      </dsp:txXfrm>
    </dsp:sp>
    <dsp:sp modelId="{45BD7304-D992-4C84-895F-6BDDFF644814}">
      <dsp:nvSpPr>
        <dsp:cNvPr id="0" name=""/>
        <dsp:cNvSpPr/>
      </dsp:nvSpPr>
      <dsp:spPr>
        <a:xfrm rot="5400000">
          <a:off x="2543702" y="2458621"/>
          <a:ext cx="2420268" cy="21056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-9600000"/>
                <a:satOff val="-33335"/>
                <a:lumOff val="40001"/>
                <a:alphaOff val="0"/>
                <a:tint val="50000"/>
                <a:satMod val="300000"/>
              </a:schemeClr>
            </a:gs>
            <a:gs pos="35000">
              <a:schemeClr val="accent2">
                <a:hueOff val="-9600000"/>
                <a:satOff val="-33335"/>
                <a:lumOff val="4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9600000"/>
                <a:satOff val="-33335"/>
                <a:lumOff val="4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Cost efficiency</a:t>
          </a:r>
          <a:endParaRPr lang="en-GB" sz="1800" b="1" kern="1200" dirty="0"/>
        </a:p>
      </dsp:txBody>
      <dsp:txXfrm rot="-5400000">
        <a:off x="3029147" y="2678462"/>
        <a:ext cx="1449377" cy="1665952"/>
      </dsp:txXfrm>
    </dsp:sp>
    <dsp:sp modelId="{FEA0078E-C673-4C2A-BE1F-70B58A09B31C}">
      <dsp:nvSpPr>
        <dsp:cNvPr id="0" name=""/>
        <dsp:cNvSpPr/>
      </dsp:nvSpPr>
      <dsp:spPr>
        <a:xfrm>
          <a:off x="0" y="2785357"/>
          <a:ext cx="2613890" cy="1452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856D2-E887-4C78-AA89-9A21978A4B7B}">
      <dsp:nvSpPr>
        <dsp:cNvPr id="0" name=""/>
        <dsp:cNvSpPr/>
      </dsp:nvSpPr>
      <dsp:spPr>
        <a:xfrm rot="5400000">
          <a:off x="4817787" y="2458621"/>
          <a:ext cx="2420268" cy="21056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b="1" kern="1200"/>
        </a:p>
      </dsp:txBody>
      <dsp:txXfrm rot="-5400000">
        <a:off x="5303232" y="2678462"/>
        <a:ext cx="1449377" cy="16659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22676-C79B-4025-8938-C46773001FD0}">
      <dsp:nvSpPr>
        <dsp:cNvPr id="0" name=""/>
        <dsp:cNvSpPr/>
      </dsp:nvSpPr>
      <dsp:spPr>
        <a:xfrm rot="5400000">
          <a:off x="5126325" y="-1940422"/>
          <a:ext cx="1205262" cy="539195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Refined methodology from NER300, including project related emissions</a:t>
          </a:r>
          <a:endParaRPr lang="en-GB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Calculate GHG emission avoidance instead of energy produced for RES</a:t>
          </a:r>
          <a:endParaRPr lang="en-GB" sz="1800" kern="1200" dirty="0">
            <a:solidFill>
              <a:schemeClr val="tx1"/>
            </a:solidFill>
          </a:endParaRPr>
        </a:p>
      </dsp:txBody>
      <dsp:txXfrm rot="-5400000">
        <a:off x="3032977" y="211762"/>
        <a:ext cx="5333123" cy="1087590"/>
      </dsp:txXfrm>
    </dsp:sp>
    <dsp:sp modelId="{944F2771-E50F-481A-82C6-A977AAFCC082}">
      <dsp:nvSpPr>
        <dsp:cNvPr id="0" name=""/>
        <dsp:cNvSpPr/>
      </dsp:nvSpPr>
      <dsp:spPr>
        <a:xfrm>
          <a:off x="0" y="2267"/>
          <a:ext cx="3032976" cy="15065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Renewables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CCS</a:t>
          </a:r>
          <a:endParaRPr lang="en-GB" sz="2900" kern="1200" dirty="0">
            <a:solidFill>
              <a:schemeClr val="tx1"/>
            </a:solidFill>
          </a:endParaRPr>
        </a:p>
      </dsp:txBody>
      <dsp:txXfrm>
        <a:off x="73545" y="75812"/>
        <a:ext cx="2885886" cy="1359487"/>
      </dsp:txXfrm>
    </dsp:sp>
    <dsp:sp modelId="{BB40296C-D73D-4E89-89C1-021D6CADAF4D}">
      <dsp:nvSpPr>
        <dsp:cNvPr id="0" name=""/>
        <dsp:cNvSpPr/>
      </dsp:nvSpPr>
      <dsp:spPr>
        <a:xfrm rot="5400000">
          <a:off x="4823260" y="-209070"/>
          <a:ext cx="1800203" cy="5386693"/>
        </a:xfrm>
        <a:prstGeom prst="round2SameRect">
          <a:avLst/>
        </a:prstGeom>
        <a:solidFill>
          <a:schemeClr val="accent2">
            <a:tint val="40000"/>
            <a:alpha val="90000"/>
            <a:hueOff val="-7200000"/>
            <a:satOff val="-9747"/>
            <a:lumOff val="813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7200000"/>
              <a:satOff val="-9747"/>
              <a:lumOff val="81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ETS benchmark to </a:t>
          </a:r>
          <a:r>
            <a:rPr lang="en-US" sz="1800" kern="1200" dirty="0" smtClean="0">
              <a:solidFill>
                <a:schemeClr val="tx1"/>
              </a:solidFill>
            </a:rPr>
            <a:t>be outperformed</a:t>
          </a:r>
          <a:endParaRPr lang="en-GB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>
              <a:solidFill>
                <a:schemeClr val="tx1"/>
              </a:solidFill>
            </a:rPr>
            <a:t>Which </a:t>
          </a:r>
          <a:r>
            <a:rPr lang="en-US" sz="1800" kern="1200" dirty="0" smtClean="0">
              <a:solidFill>
                <a:schemeClr val="tx1"/>
              </a:solidFill>
            </a:rPr>
            <a:t>electricity mix emissions to be used? </a:t>
          </a:r>
          <a:r>
            <a:rPr lang="en-US" sz="1800" i="1" kern="1200" dirty="0" smtClean="0">
              <a:solidFill>
                <a:schemeClr val="tx1"/>
              </a:solidFill>
            </a:rPr>
            <a:t>Forecast for EU 2030 emissions gathered most support</a:t>
          </a:r>
          <a:endParaRPr lang="en-GB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Bonus if project uses </a:t>
          </a:r>
          <a:r>
            <a:rPr lang="en-US" sz="1800" i="1" kern="1200" dirty="0" smtClean="0">
              <a:solidFill>
                <a:schemeClr val="tx1"/>
              </a:solidFill>
            </a:rPr>
            <a:t>additional </a:t>
          </a:r>
          <a:r>
            <a:rPr lang="en-US" sz="1800" kern="1200" dirty="0" smtClean="0">
              <a:solidFill>
                <a:schemeClr val="tx1"/>
              </a:solidFill>
            </a:rPr>
            <a:t>renewable energy </a:t>
          </a:r>
          <a:endParaRPr lang="en-GB" sz="1800" kern="1200" dirty="0">
            <a:solidFill>
              <a:schemeClr val="tx1"/>
            </a:solidFill>
          </a:endParaRPr>
        </a:p>
      </dsp:txBody>
      <dsp:txXfrm rot="-5400000">
        <a:off x="3030016" y="1672053"/>
        <a:ext cx="5298814" cy="1624445"/>
      </dsp:txXfrm>
    </dsp:sp>
    <dsp:sp modelId="{6D83AAA0-E314-4D7D-9A72-E9B04BC736EA}">
      <dsp:nvSpPr>
        <dsp:cNvPr id="0" name=""/>
        <dsp:cNvSpPr/>
      </dsp:nvSpPr>
      <dsp:spPr>
        <a:xfrm>
          <a:off x="0" y="1730987"/>
          <a:ext cx="3030015" cy="1506577"/>
        </a:xfrm>
        <a:prstGeom prst="roundRect">
          <a:avLst/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tint val="50000"/>
                <a:satMod val="300000"/>
              </a:schemeClr>
            </a:gs>
            <a:gs pos="35000">
              <a:schemeClr val="accent2">
                <a:hueOff val="-7200000"/>
                <a:satOff val="-25001"/>
                <a:lumOff val="3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Energy-intensive industry</a:t>
          </a:r>
          <a:endParaRPr lang="en-GB" sz="2900" kern="1200" dirty="0">
            <a:solidFill>
              <a:schemeClr val="tx1"/>
            </a:solidFill>
          </a:endParaRPr>
        </a:p>
      </dsp:txBody>
      <dsp:txXfrm>
        <a:off x="73545" y="1804532"/>
        <a:ext cx="2882925" cy="1359487"/>
      </dsp:txXfrm>
    </dsp:sp>
    <dsp:sp modelId="{0A6D2330-07BA-4A63-A511-2087140C30C0}">
      <dsp:nvSpPr>
        <dsp:cNvPr id="0" name=""/>
        <dsp:cNvSpPr/>
      </dsp:nvSpPr>
      <dsp:spPr>
        <a:xfrm rot="5400000">
          <a:off x="5126325" y="1517015"/>
          <a:ext cx="1205262" cy="5391959"/>
        </a:xfrm>
        <a:prstGeom prst="round2SameRect">
          <a:avLst/>
        </a:prstGeom>
        <a:solidFill>
          <a:schemeClr val="accent2">
            <a:tint val="40000"/>
            <a:alpha val="90000"/>
            <a:hueOff val="-14400000"/>
            <a:satOff val="-19494"/>
            <a:lumOff val="1627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4400000"/>
              <a:satOff val="-19494"/>
              <a:lumOff val="16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/>
              </a:solidFill>
            </a:rPr>
            <a:t>Most challenging as performance in real life cannot be predicted with certainty</a:t>
          </a:r>
          <a:endParaRPr lang="en-GB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chemeClr val="tx1"/>
              </a:solidFill>
            </a:rPr>
            <a:t>Additional workshop organised by EASE on 19 March</a:t>
          </a:r>
          <a:endParaRPr lang="en-GB" sz="1800" kern="1200" dirty="0">
            <a:solidFill>
              <a:schemeClr val="tx1"/>
            </a:solidFill>
          </a:endParaRPr>
        </a:p>
      </dsp:txBody>
      <dsp:txXfrm rot="-5400000">
        <a:off x="3032977" y="3669199"/>
        <a:ext cx="5333123" cy="1087590"/>
      </dsp:txXfrm>
    </dsp:sp>
    <dsp:sp modelId="{C79883BC-350A-4B4E-9E45-05118DC5C848}">
      <dsp:nvSpPr>
        <dsp:cNvPr id="0" name=""/>
        <dsp:cNvSpPr/>
      </dsp:nvSpPr>
      <dsp:spPr>
        <a:xfrm>
          <a:off x="0" y="3459706"/>
          <a:ext cx="3032976" cy="1506577"/>
        </a:xfrm>
        <a:prstGeom prst="roundRect">
          <a:avLst/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>
              <a:solidFill>
                <a:schemeClr val="tx1"/>
              </a:solidFill>
            </a:rPr>
            <a:t>Energy storage</a:t>
          </a:r>
          <a:endParaRPr lang="en-GB" sz="2900" kern="1200" dirty="0">
            <a:solidFill>
              <a:schemeClr val="tx1"/>
            </a:solidFill>
          </a:endParaRPr>
        </a:p>
      </dsp:txBody>
      <dsp:txXfrm>
        <a:off x="73545" y="3533251"/>
        <a:ext cx="2885886" cy="13594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22676-C79B-4025-8938-C46773001FD0}">
      <dsp:nvSpPr>
        <dsp:cNvPr id="0" name=""/>
        <dsp:cNvSpPr/>
      </dsp:nvSpPr>
      <dsp:spPr>
        <a:xfrm rot="5400000">
          <a:off x="5273622" y="-1965543"/>
          <a:ext cx="1318083" cy="55836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Additional capital expenditure +</a:t>
          </a:r>
          <a:endParaRPr lang="en-GB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Net present value of additional  operating costs and benefits over 10 years after entry into operations</a:t>
          </a:r>
          <a:endParaRPr lang="en-GB" sz="1600" kern="1200" dirty="0"/>
        </a:p>
      </dsp:txBody>
      <dsp:txXfrm rot="-5400000">
        <a:off x="3140822" y="231601"/>
        <a:ext cx="5519340" cy="1189395"/>
      </dsp:txXfrm>
    </dsp:sp>
    <dsp:sp modelId="{944F2771-E50F-481A-82C6-A977AAFCC082}">
      <dsp:nvSpPr>
        <dsp:cNvPr id="0" name=""/>
        <dsp:cNvSpPr/>
      </dsp:nvSpPr>
      <dsp:spPr>
        <a:xfrm>
          <a:off x="0" y="2496"/>
          <a:ext cx="3140822" cy="16476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Relevant costs</a:t>
          </a:r>
          <a:endParaRPr lang="en-GB" sz="3200" kern="1200" dirty="0"/>
        </a:p>
      </dsp:txBody>
      <dsp:txXfrm>
        <a:off x="80429" y="82925"/>
        <a:ext cx="2979964" cy="1486746"/>
      </dsp:txXfrm>
    </dsp:sp>
    <dsp:sp modelId="{BB40296C-D73D-4E89-89C1-021D6CADAF4D}">
      <dsp:nvSpPr>
        <dsp:cNvPr id="0" name=""/>
        <dsp:cNvSpPr/>
      </dsp:nvSpPr>
      <dsp:spPr>
        <a:xfrm rot="5400000">
          <a:off x="5273622" y="-235558"/>
          <a:ext cx="1318083" cy="5583684"/>
        </a:xfrm>
        <a:prstGeom prst="round2SameRect">
          <a:avLst/>
        </a:prstGeom>
        <a:solidFill>
          <a:schemeClr val="accent2">
            <a:tint val="40000"/>
            <a:alpha val="90000"/>
            <a:hueOff val="-7200000"/>
            <a:satOff val="-9747"/>
            <a:lumOff val="8138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7200000"/>
              <a:satOff val="-9747"/>
              <a:lumOff val="81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Reference price (e.g. LCOE) in most cases</a:t>
          </a:r>
          <a:endParaRPr lang="en-GB" sz="1600" b="1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</a:rPr>
            <a:t>Reference plant only if reference price is not easily available</a:t>
          </a:r>
          <a:endParaRPr lang="en-GB" sz="1600" kern="1200" dirty="0">
            <a:solidFill>
              <a:schemeClr val="tx1"/>
            </a:solidFill>
          </a:endParaRPr>
        </a:p>
      </dsp:txBody>
      <dsp:txXfrm rot="-5400000">
        <a:off x="3140822" y="1961586"/>
        <a:ext cx="5519340" cy="1189395"/>
      </dsp:txXfrm>
    </dsp:sp>
    <dsp:sp modelId="{6D83AAA0-E314-4D7D-9A72-E9B04BC736EA}">
      <dsp:nvSpPr>
        <dsp:cNvPr id="0" name=""/>
        <dsp:cNvSpPr/>
      </dsp:nvSpPr>
      <dsp:spPr>
        <a:xfrm>
          <a:off x="0" y="1732481"/>
          <a:ext cx="3140822" cy="1647604"/>
        </a:xfrm>
        <a:prstGeom prst="roundRect">
          <a:avLst/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tint val="50000"/>
                <a:satMod val="300000"/>
              </a:schemeClr>
            </a:gs>
            <a:gs pos="35000">
              <a:schemeClr val="accent2">
                <a:hueOff val="-7200000"/>
                <a:satOff val="-25001"/>
                <a:lumOff val="3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Benchmark for additionality</a:t>
          </a:r>
          <a:endParaRPr lang="en-GB" sz="3200" kern="1200" dirty="0"/>
        </a:p>
      </dsp:txBody>
      <dsp:txXfrm>
        <a:off x="80429" y="1812910"/>
        <a:ext cx="2979964" cy="1486746"/>
      </dsp:txXfrm>
    </dsp:sp>
    <dsp:sp modelId="{CF46193F-555C-4A34-80DF-F88D33470E41}">
      <dsp:nvSpPr>
        <dsp:cNvPr id="0" name=""/>
        <dsp:cNvSpPr/>
      </dsp:nvSpPr>
      <dsp:spPr>
        <a:xfrm rot="5400000">
          <a:off x="5308670" y="1494426"/>
          <a:ext cx="1247988" cy="5583684"/>
        </a:xfrm>
        <a:prstGeom prst="round2SameRect">
          <a:avLst/>
        </a:prstGeom>
        <a:solidFill>
          <a:schemeClr val="accent2">
            <a:tint val="40000"/>
            <a:alpha val="90000"/>
            <a:hueOff val="-14400000"/>
            <a:satOff val="-19494"/>
            <a:lumOff val="1627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4400000"/>
              <a:satOff val="-19494"/>
              <a:lumOff val="16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To hedge risks, additional costs could be calculated compared to </a:t>
          </a:r>
          <a:r>
            <a:rPr lang="en-US" sz="1600" u="sng" kern="1200" dirty="0" smtClean="0"/>
            <a:t>current</a:t>
          </a:r>
          <a:r>
            <a:rPr lang="en-US" sz="1600" kern="1200" dirty="0" smtClean="0"/>
            <a:t> market and ETS prices</a:t>
          </a:r>
          <a:endParaRPr lang="en-GB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Risk of lower production in first years could be modelled directly, e.g. through lower production volumes</a:t>
          </a:r>
          <a:endParaRPr lang="en-GB" sz="1600" kern="1200" dirty="0"/>
        </a:p>
      </dsp:txBody>
      <dsp:txXfrm rot="-5400000">
        <a:off x="3140822" y="3723196"/>
        <a:ext cx="5522762" cy="1126144"/>
      </dsp:txXfrm>
    </dsp:sp>
    <dsp:sp modelId="{3752BF0D-2D7E-4B52-A46F-C57245855623}">
      <dsp:nvSpPr>
        <dsp:cNvPr id="0" name=""/>
        <dsp:cNvSpPr/>
      </dsp:nvSpPr>
      <dsp:spPr>
        <a:xfrm>
          <a:off x="0" y="3462466"/>
          <a:ext cx="3140822" cy="1647604"/>
        </a:xfrm>
        <a:prstGeom prst="roundRect">
          <a:avLst/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Risks</a:t>
          </a:r>
          <a:endParaRPr lang="en-GB" sz="3200" kern="1200" dirty="0"/>
        </a:p>
      </dsp:txBody>
      <dsp:txXfrm>
        <a:off x="80429" y="3542895"/>
        <a:ext cx="2979964" cy="14867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6CB48-D97E-4ED5-96AF-B204A7256D27}">
      <dsp:nvSpPr>
        <dsp:cNvPr id="0" name=""/>
        <dsp:cNvSpPr/>
      </dsp:nvSpPr>
      <dsp:spPr>
        <a:xfrm>
          <a:off x="0" y="163938"/>
          <a:ext cx="8701429" cy="3339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328" tIns="208280" rIns="6753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Refineries </a:t>
          </a:r>
          <a:r>
            <a:rPr lang="en-US" sz="1600" i="1" kern="1200" dirty="0" smtClean="0"/>
            <a:t>(including bio-refineries)</a:t>
          </a:r>
          <a:endParaRPr lang="en-GB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Iron &amp; steel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Non-ferrous metals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Cement &amp; lime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Glass, ceramics &amp; building materials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Pulp &amp; paper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Chemicals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Hydrogen </a:t>
          </a:r>
          <a:r>
            <a:rPr lang="en-US" sz="1600" i="1" kern="1200" dirty="0" smtClean="0"/>
            <a:t>(both blue and green hydrogen)</a:t>
          </a:r>
          <a:endParaRPr lang="en-GB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Other </a:t>
          </a:r>
          <a:r>
            <a:rPr lang="en-US" sz="1600" i="1" kern="1200" dirty="0" smtClean="0"/>
            <a:t>(all projects covered by ETS but cannot be classified in one of the sectors above)</a:t>
          </a:r>
          <a:endParaRPr lang="en-GB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CO2 storage </a:t>
          </a:r>
          <a:r>
            <a:rPr lang="en-US" sz="1600" i="1" kern="1200" dirty="0" smtClean="0"/>
            <a:t>(for projects that aim only to store CO2; CO2 capture will be classified in the respective sectors above)</a:t>
          </a:r>
          <a:endParaRPr lang="en-GB" sz="1600" i="1" kern="1200" dirty="0"/>
        </a:p>
      </dsp:txBody>
      <dsp:txXfrm>
        <a:off x="0" y="163938"/>
        <a:ext cx="8701429" cy="3339000"/>
      </dsp:txXfrm>
    </dsp:sp>
    <dsp:sp modelId="{18C0AA42-7D8E-401D-BE79-B1115A87610A}">
      <dsp:nvSpPr>
        <dsp:cNvPr id="0" name=""/>
        <dsp:cNvSpPr/>
      </dsp:nvSpPr>
      <dsp:spPr>
        <a:xfrm>
          <a:off x="414252" y="16338"/>
          <a:ext cx="8285043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225" tIns="0" rIns="230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Energy intensive industries covered by Annex I of the ETS Directive</a:t>
          </a:r>
          <a:endParaRPr lang="en-US" sz="1600" b="1" kern="1200" dirty="0"/>
        </a:p>
      </dsp:txBody>
      <dsp:txXfrm>
        <a:off x="428662" y="30748"/>
        <a:ext cx="8256223" cy="266380"/>
      </dsp:txXfrm>
    </dsp:sp>
    <dsp:sp modelId="{BA37901E-9FF7-4BDB-B497-1080398BC874}">
      <dsp:nvSpPr>
        <dsp:cNvPr id="0" name=""/>
        <dsp:cNvSpPr/>
      </dsp:nvSpPr>
      <dsp:spPr>
        <a:xfrm>
          <a:off x="0" y="3704539"/>
          <a:ext cx="8701429" cy="18585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328" tIns="208280" rIns="6753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Wind energy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Solar energy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Hydro/ Ocean energy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Geothermal energy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Bio-Energy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Renewable heating and cooling</a:t>
          </a:r>
          <a:endParaRPr lang="en-GB" sz="1600" kern="1200" dirty="0"/>
        </a:p>
      </dsp:txBody>
      <dsp:txXfrm>
        <a:off x="0" y="3704539"/>
        <a:ext cx="8701429" cy="1858500"/>
      </dsp:txXfrm>
    </dsp:sp>
    <dsp:sp modelId="{62C68433-65FF-4375-8167-E14023582036}">
      <dsp:nvSpPr>
        <dsp:cNvPr id="0" name=""/>
        <dsp:cNvSpPr/>
      </dsp:nvSpPr>
      <dsp:spPr>
        <a:xfrm>
          <a:off x="435071" y="3556939"/>
          <a:ext cx="6091000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225" tIns="0" rIns="230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Renewable energy</a:t>
          </a:r>
          <a:endParaRPr lang="en-US" sz="1600" b="1" kern="1200" dirty="0"/>
        </a:p>
      </dsp:txBody>
      <dsp:txXfrm>
        <a:off x="449481" y="3571349"/>
        <a:ext cx="6062180" cy="266380"/>
      </dsp:txXfrm>
    </dsp:sp>
    <dsp:sp modelId="{0057AD94-5CDF-4E03-8FB1-7A9D9FA3E57F}">
      <dsp:nvSpPr>
        <dsp:cNvPr id="0" name=""/>
        <dsp:cNvSpPr/>
      </dsp:nvSpPr>
      <dsp:spPr>
        <a:xfrm>
          <a:off x="0" y="5764639"/>
          <a:ext cx="8701429" cy="7717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5328" tIns="208280" rIns="6753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Energy storage </a:t>
          </a:r>
          <a:r>
            <a:rPr lang="en-US" sz="1600" i="1" kern="1200" dirty="0" smtClean="0"/>
            <a:t>(a further division into short-term and long-term storage may be envisaged)</a:t>
          </a:r>
          <a:endParaRPr lang="en-GB" sz="1600" i="1" kern="1200" dirty="0"/>
        </a:p>
      </dsp:txBody>
      <dsp:txXfrm>
        <a:off x="0" y="5764639"/>
        <a:ext cx="8701429" cy="771750"/>
      </dsp:txXfrm>
    </dsp:sp>
    <dsp:sp modelId="{80BA01DF-44AB-4A62-880C-EED122AC89E2}">
      <dsp:nvSpPr>
        <dsp:cNvPr id="0" name=""/>
        <dsp:cNvSpPr/>
      </dsp:nvSpPr>
      <dsp:spPr>
        <a:xfrm>
          <a:off x="435071" y="5617039"/>
          <a:ext cx="6091000" cy="295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225" tIns="0" rIns="2302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Energy storage</a:t>
          </a:r>
          <a:endParaRPr lang="en-US" sz="1600" b="1" kern="1200" dirty="0"/>
        </a:p>
      </dsp:txBody>
      <dsp:txXfrm>
        <a:off x="449481" y="5631449"/>
        <a:ext cx="6062180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7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7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DDC9B33C-BF53-4306-9AEA-5C6C0CD582D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06309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7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5" y="4714880"/>
            <a:ext cx="5487041" cy="446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7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CE8ED079-CEFE-48B4-A35C-57A6AE3385E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60138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Welcome</a:t>
            </a:r>
            <a:r>
              <a:rPr lang="en-IE" baseline="0" dirty="0" smtClean="0"/>
              <a:t> and agenda:</a:t>
            </a:r>
          </a:p>
          <a:p>
            <a:pPr marL="171450" indent="-171450">
              <a:buFontTx/>
              <a:buChar char="-"/>
            </a:pPr>
            <a:r>
              <a:rPr lang="en-IE" baseline="0" dirty="0" smtClean="0"/>
              <a:t>Explain agenda and who’s speaking</a:t>
            </a:r>
          </a:p>
          <a:p>
            <a:pPr marL="171450" indent="-171450">
              <a:buFontTx/>
              <a:buChar char="-"/>
            </a:pPr>
            <a:r>
              <a:rPr lang="en-IE" baseline="0" dirty="0" smtClean="0"/>
              <a:t>Mention lunch and coffee breaks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98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Welcome</a:t>
            </a:r>
            <a:r>
              <a:rPr lang="en-IE" baseline="0" dirty="0" smtClean="0"/>
              <a:t> and agenda:</a:t>
            </a:r>
          </a:p>
          <a:p>
            <a:pPr marL="171450" indent="-171450">
              <a:buFontTx/>
              <a:buChar char="-"/>
            </a:pPr>
            <a:r>
              <a:rPr lang="en-IE" baseline="0" dirty="0" smtClean="0"/>
              <a:t>Explain agenda and who’s speaking</a:t>
            </a:r>
          </a:p>
          <a:p>
            <a:pPr marL="171450" indent="-171450">
              <a:buFontTx/>
              <a:buChar char="-"/>
            </a:pPr>
            <a:r>
              <a:rPr lang="en-IE" baseline="0" dirty="0" smtClean="0"/>
              <a:t>Mention lunch and coffee breaks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16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E" baseline="0" dirty="0" smtClean="0"/>
          </a:p>
          <a:p>
            <a:pPr marL="0" indent="0">
              <a:buFontTx/>
              <a:buNone/>
            </a:pPr>
            <a:endParaRPr lang="en-IE" baseline="0" dirty="0" smtClean="0"/>
          </a:p>
          <a:p>
            <a:pPr marL="171450" indent="-171450">
              <a:buFontTx/>
              <a:buChar char="-"/>
            </a:pPr>
            <a:r>
              <a:rPr lang="en-IE" dirty="0" smtClean="0"/>
              <a:t>Explain how </a:t>
            </a:r>
            <a:r>
              <a:rPr lang="en-IE" dirty="0" err="1" smtClean="0"/>
              <a:t>slido</a:t>
            </a:r>
            <a:r>
              <a:rPr lang="en-IE" baseline="0" dirty="0" smtClean="0"/>
              <a:t> works and that there will be a poll after every section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29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ts val="1200"/>
              </a:spcAft>
              <a:buClr>
                <a:srgbClr val="0070C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GB" baseline="0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2749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60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151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2430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58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52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96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84" b="-2"/>
          <a:stretch>
            <a:fillRect/>
          </a:stretch>
        </p:blipFill>
        <p:spPr bwMode="auto">
          <a:xfrm>
            <a:off x="-17463" y="1104900"/>
            <a:ext cx="9197976" cy="58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6430963"/>
            <a:ext cx="685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4122000" y="3212976"/>
            <a:ext cx="4536504" cy="187220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000" b="1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51520" y="1951427"/>
            <a:ext cx="8640960" cy="2088232"/>
          </a:xfrm>
          <a:prstGeom prst="rect">
            <a:avLst/>
          </a:prstGeom>
        </p:spPr>
        <p:txBody>
          <a:bodyPr/>
          <a:lstStyle>
            <a:lvl1pPr algn="ctr">
              <a:defRPr sz="540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idx="11"/>
          </p:nvPr>
        </p:nvSpPr>
        <p:spPr>
          <a:xfrm>
            <a:off x="4122000" y="5301208"/>
            <a:ext cx="4456881" cy="7200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spcAft>
                <a:spcPts val="300"/>
              </a:spcAft>
              <a:buNone/>
              <a:defRPr sz="1600" b="0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3032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111"/>
            <a:ext cx="8229600" cy="64859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84676"/>
          </a:xfrm>
        </p:spPr>
        <p:txBody>
          <a:bodyPr/>
          <a:lstStyle>
            <a:lvl1pPr marL="361950" indent="-361950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20000"/>
              <a:buFont typeface="Wingdings" panose="05000000000000000000" pitchFamily="2" charset="2"/>
              <a:buChar char="§"/>
              <a:defRPr sz="18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tabLst>
                <a:tab pos="7623175" algn="l"/>
              </a:tabLst>
              <a:defRPr sz="16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▪"/>
              <a:defRPr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2" descr="C:\DOCUME~1\lenain\LOCALS~1\Temp\7zECF.tmp\LOGO-CE for RTD EN Landscape Positive Cyan.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200" y="5940000"/>
            <a:ext cx="2242800" cy="59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 userDrawn="1"/>
        </p:nvSpPr>
        <p:spPr>
          <a:xfrm>
            <a:off x="445989" y="6309320"/>
            <a:ext cx="187191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100" b="1" dirty="0" smtClean="0">
                <a:solidFill>
                  <a:schemeClr val="bg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HORIZON 2020</a:t>
            </a:r>
            <a:endParaRPr lang="en-GB" sz="1100" b="1" dirty="0">
              <a:solidFill>
                <a:schemeClr val="bg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 userDrawn="1"/>
        </p:nvSpPr>
        <p:spPr bwMode="auto">
          <a:xfrm>
            <a:off x="-31427" y="6499820"/>
            <a:ext cx="477416" cy="36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b="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fld id="{2BB59E6E-B967-488E-B209-8B7FA0D7AF99}" type="slidenum">
              <a:rPr lang="en-GB" b="0" i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l">
                <a:defRPr/>
              </a:pPr>
              <a:t>‹#›</a:t>
            </a:fld>
            <a:endParaRPr lang="en-GB" b="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8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84" b="-2"/>
          <a:stretch>
            <a:fillRect/>
          </a:stretch>
        </p:blipFill>
        <p:spPr bwMode="auto">
          <a:xfrm>
            <a:off x="-17463" y="1104900"/>
            <a:ext cx="9197976" cy="58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16832"/>
            <a:ext cx="7772400" cy="1362075"/>
          </a:xfrm>
        </p:spPr>
        <p:txBody>
          <a:bodyPr anchor="t"/>
          <a:lstStyle>
            <a:lvl1pPr marL="0" indent="0"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56992"/>
            <a:ext cx="7772400" cy="720080"/>
          </a:xfrm>
        </p:spPr>
        <p:txBody>
          <a:bodyPr anchor="ctr" anchorCtr="0"/>
          <a:lstStyle>
            <a:lvl1pPr marL="0" indent="0" algn="ctr">
              <a:buNone/>
              <a:defRPr sz="3200" b="1" i="0" cap="all" baseline="0">
                <a:solidFill>
                  <a:srgbClr val="FFC0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9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323850"/>
            <a:ext cx="181133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590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59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213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55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61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90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09707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56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733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1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2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3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0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1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12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5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0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9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71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1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9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AEF0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EA-Innovationfund-calls@ec.europa.eu" TargetMode="External"/><Relationship Id="rId2" Type="http://schemas.openxmlformats.org/officeDocument/2006/relationships/hyperlink" Target="https://ec.europa.eu/info/funding-tenders/opportunities/portal/screen/work-as-an-exper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ea/en/mission-objectives/job-opportuniti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265400" y="116632"/>
            <a:ext cx="4845050" cy="3633788"/>
          </a:xfrm>
          <a:solidFill>
            <a:srgbClr val="5EB29B"/>
          </a:solidFill>
        </p:spPr>
      </p:pic>
      <p:sp>
        <p:nvSpPr>
          <p:cNvPr id="5" name="Rectangle 4"/>
          <p:cNvSpPr/>
          <p:nvPr/>
        </p:nvSpPr>
        <p:spPr>
          <a:xfrm>
            <a:off x="2265400" y="3212976"/>
            <a:ext cx="4845050" cy="3528392"/>
          </a:xfrm>
          <a:prstGeom prst="rect">
            <a:avLst/>
          </a:prstGeom>
          <a:solidFill>
            <a:srgbClr val="92D05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/>
              <a:t>Innovation </a:t>
            </a:r>
            <a:r>
              <a:rPr lang="en-US" sz="3200" b="1" dirty="0" smtClean="0"/>
              <a:t>Fund</a:t>
            </a:r>
          </a:p>
          <a:p>
            <a:pPr lvl="0" algn="ctr"/>
            <a:endParaRPr lang="en-US" sz="2000" b="1" dirty="0"/>
          </a:p>
          <a:p>
            <a:pPr lvl="0" algn="ctr"/>
            <a:r>
              <a:rPr lang="en-US" sz="3200" dirty="0" smtClean="0"/>
              <a:t>Deep </a:t>
            </a:r>
            <a:r>
              <a:rPr lang="en-US" sz="3200" dirty="0"/>
              <a:t>dive workshop</a:t>
            </a:r>
          </a:p>
          <a:p>
            <a:pPr lvl="0" algn="ctr"/>
            <a:r>
              <a:rPr lang="en-US" sz="3200" dirty="0"/>
              <a:t>Project maturity, scalability and </a:t>
            </a:r>
            <a:r>
              <a:rPr lang="en-US" sz="3200" dirty="0" smtClean="0"/>
              <a:t>innovation</a:t>
            </a:r>
            <a:endParaRPr lang="en-US" sz="3200" dirty="0"/>
          </a:p>
          <a:p>
            <a:pPr lvl="0" algn="ctr"/>
            <a:r>
              <a:rPr lang="en-US" sz="3200" dirty="0"/>
              <a:t>12 March</a:t>
            </a:r>
          </a:p>
        </p:txBody>
      </p:sp>
    </p:spTree>
    <p:extLst>
      <p:ext uri="{BB962C8B-B14F-4D97-AF65-F5344CB8AC3E}">
        <p14:creationId xmlns:p14="http://schemas.microsoft.com/office/powerpoint/2010/main" val="37496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  	GHG emissions avoidance</a:t>
            </a:r>
            <a:endParaRPr lang="en-GB" b="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9149513"/>
              </p:ext>
            </p:extLst>
          </p:nvPr>
        </p:nvGraphicFramePr>
        <p:xfrm>
          <a:off x="323528" y="1484784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09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  	GHG emissions avoidance</a:t>
            </a:r>
            <a:endParaRPr lang="en-GB" b="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04" y="1484784"/>
            <a:ext cx="8337176" cy="411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5867181"/>
            <a:ext cx="9180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ΔEmissions</a:t>
            </a:r>
            <a:r>
              <a:rPr lang="en-I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(project</a:t>
            </a:r>
            <a:r>
              <a:rPr lang="en-I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= </a:t>
            </a:r>
            <a:r>
              <a:rPr lang="en-I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I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ΔE(inputs</a:t>
            </a:r>
            <a:r>
              <a:rPr lang="en-I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+ ΔE(processes) + ΔE(products) + </a:t>
            </a:r>
            <a:r>
              <a:rPr lang="en-I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ΔE(wastes) 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81" y="188119"/>
            <a:ext cx="8712968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Cost calculations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32401237"/>
              </p:ext>
            </p:extLst>
          </p:nvPr>
        </p:nvGraphicFramePr>
        <p:xfrm>
          <a:off x="239981" y="1340768"/>
          <a:ext cx="8724507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90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70345901"/>
              </p:ext>
            </p:extLst>
          </p:nvPr>
        </p:nvGraphicFramePr>
        <p:xfrm>
          <a:off x="251520" y="209661"/>
          <a:ext cx="8701429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95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  	Updates on governance</a:t>
            </a:r>
            <a:endParaRPr lang="en-GB" b="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61376389"/>
              </p:ext>
            </p:extLst>
          </p:nvPr>
        </p:nvGraphicFramePr>
        <p:xfrm>
          <a:off x="323528" y="1484784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246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7" y="224720"/>
            <a:ext cx="8568953" cy="111604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Cooperation with financial sector, investors, and consultants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84632051"/>
              </p:ext>
            </p:extLst>
          </p:nvPr>
        </p:nvGraphicFramePr>
        <p:xfrm>
          <a:off x="323528" y="1340768"/>
          <a:ext cx="842493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37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23" y="224720"/>
            <a:ext cx="8610906" cy="924642"/>
          </a:xfrm>
          <a:solidFill>
            <a:schemeClr val="accent5">
              <a:lumMod val="2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Join as project evaluator for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phase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3901776" y="1509402"/>
            <a:ext cx="4917753" cy="2495662"/>
          </a:xfrm>
          <a:prstGeom prst="roundRect">
            <a:avLst/>
          </a:prstGeom>
          <a:solidFill>
            <a:srgbClr val="EDFCF7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1800" b="1" dirty="0" smtClean="0">
                <a:solidFill>
                  <a:srgbClr val="4D9C85"/>
                </a:solidFill>
              </a:rPr>
              <a:t>Individual</a:t>
            </a:r>
            <a:r>
              <a:rPr lang="en-IE" sz="1800" dirty="0" smtClean="0">
                <a:solidFill>
                  <a:srgbClr val="4D9C85"/>
                </a:solidFill>
              </a:rPr>
              <a:t> evaluation </a:t>
            </a:r>
            <a:r>
              <a:rPr lang="en-IE" sz="1800" dirty="0">
                <a:solidFill>
                  <a:srgbClr val="4D9C85"/>
                </a:solidFill>
              </a:rPr>
              <a:t>– remote phase 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1800" b="1" dirty="0" smtClean="0">
                <a:solidFill>
                  <a:srgbClr val="4D9C85"/>
                </a:solidFill>
              </a:rPr>
              <a:t>Consensus group</a:t>
            </a:r>
            <a:r>
              <a:rPr lang="en-IE" sz="1800" dirty="0" smtClean="0">
                <a:solidFill>
                  <a:srgbClr val="4D9C85"/>
                </a:solidFill>
              </a:rPr>
              <a:t> </a:t>
            </a:r>
            <a:r>
              <a:rPr lang="en-IE" sz="1800" dirty="0">
                <a:solidFill>
                  <a:srgbClr val="4D9C85"/>
                </a:solidFill>
              </a:rPr>
              <a:t>– </a:t>
            </a:r>
            <a:r>
              <a:rPr lang="en-IE" sz="1800" dirty="0" smtClean="0">
                <a:solidFill>
                  <a:srgbClr val="4D9C85"/>
                </a:solidFill>
              </a:rPr>
              <a:t>central phase (</a:t>
            </a:r>
            <a:r>
              <a:rPr lang="en-IE" sz="1800" dirty="0" err="1" smtClean="0">
                <a:solidFill>
                  <a:srgbClr val="4D9C85"/>
                </a:solidFill>
              </a:rPr>
              <a:t>eg</a:t>
            </a:r>
            <a:r>
              <a:rPr lang="en-IE" sz="1800" dirty="0" smtClean="0">
                <a:solidFill>
                  <a:srgbClr val="4D9C85"/>
                </a:solidFill>
              </a:rPr>
              <a:t> in Brussels)</a:t>
            </a:r>
            <a:endParaRPr lang="en-IE" sz="1800" dirty="0">
              <a:solidFill>
                <a:srgbClr val="4D9C85"/>
              </a:solidFill>
            </a:endParaRP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1800" dirty="0">
                <a:solidFill>
                  <a:srgbClr val="4D9C85"/>
                </a:solidFill>
              </a:rPr>
              <a:t>Varied team of </a:t>
            </a:r>
            <a:r>
              <a:rPr lang="en-IE" sz="1800" dirty="0" smtClean="0">
                <a:solidFill>
                  <a:srgbClr val="4D9C85"/>
                </a:solidFill>
              </a:rPr>
              <a:t>experts </a:t>
            </a:r>
            <a:r>
              <a:rPr lang="en-IE" sz="1800" dirty="0">
                <a:solidFill>
                  <a:srgbClr val="4D9C85"/>
                </a:solidFill>
              </a:rPr>
              <a:t>per proposal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1800" dirty="0">
                <a:solidFill>
                  <a:srgbClr val="4D9C85"/>
                </a:solidFill>
              </a:rPr>
              <a:t>Competitive financial conditions based on expertise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E" sz="1800" b="1" dirty="0">
                <a:solidFill>
                  <a:srgbClr val="4D9C85"/>
                </a:solidFill>
              </a:rPr>
              <a:t>Confidentiality</a:t>
            </a:r>
            <a:r>
              <a:rPr lang="en-IE" sz="1800" dirty="0">
                <a:solidFill>
                  <a:srgbClr val="4D9C85"/>
                </a:solidFill>
              </a:rPr>
              <a:t> </a:t>
            </a:r>
            <a:r>
              <a:rPr lang="en-IE" sz="1800" dirty="0" smtClean="0">
                <a:solidFill>
                  <a:srgbClr val="4D9C85"/>
                </a:solidFill>
              </a:rPr>
              <a:t>and </a:t>
            </a:r>
            <a:r>
              <a:rPr lang="en-IE" sz="1800" b="1" dirty="0" smtClean="0">
                <a:solidFill>
                  <a:srgbClr val="4D9C85"/>
                </a:solidFill>
              </a:rPr>
              <a:t>conflict </a:t>
            </a:r>
            <a:r>
              <a:rPr lang="en-IE" sz="1800" b="1" dirty="0">
                <a:solidFill>
                  <a:srgbClr val="4D9C85"/>
                </a:solidFill>
              </a:rPr>
              <a:t>of interest </a:t>
            </a:r>
            <a:r>
              <a:rPr lang="en-IE" sz="1800" dirty="0">
                <a:solidFill>
                  <a:srgbClr val="4D9C85"/>
                </a:solidFill>
              </a:rPr>
              <a:t>rules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08622" y="4413800"/>
            <a:ext cx="8573026" cy="2327568"/>
          </a:xfrm>
          <a:prstGeom prst="roundRect">
            <a:avLst/>
          </a:prstGeom>
          <a:solidFill>
            <a:srgbClr val="EDFCF7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IE" sz="1800" b="1" dirty="0" smtClean="0">
                <a:solidFill>
                  <a:schemeClr val="accent6"/>
                </a:solidFill>
              </a:rPr>
              <a:t>Apply and share with colleagues!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accent6"/>
                </a:solidFill>
              </a:rPr>
              <a:t>Register here:</a:t>
            </a:r>
            <a:endParaRPr lang="en-US" sz="1800" dirty="0">
              <a:solidFill>
                <a:schemeClr val="accent6"/>
              </a:solidFill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accent6"/>
                </a:solidFill>
                <a:hlinkClick r:id="rId2"/>
              </a:rPr>
              <a:t>https://ec.europa.eu/info/funding-tenders/opportunities/portal/screen/work-as-an-expert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solidFill>
                <a:schemeClr val="accent6"/>
              </a:solidFill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accent6"/>
                </a:solidFill>
              </a:rPr>
              <a:t>Mention </a:t>
            </a:r>
            <a:r>
              <a:rPr lang="en-US" sz="1800" dirty="0">
                <a:solidFill>
                  <a:schemeClr val="accent6"/>
                </a:solidFill>
              </a:rPr>
              <a:t>“Innovation Fund”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solidFill>
                <a:schemeClr val="accent6"/>
              </a:solidFill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accent6"/>
                </a:solidFill>
              </a:rPr>
              <a:t>Send </a:t>
            </a:r>
            <a:r>
              <a:rPr lang="en-US" sz="1800" dirty="0">
                <a:solidFill>
                  <a:schemeClr val="accent6"/>
                </a:solidFill>
              </a:rPr>
              <a:t>your CV to </a:t>
            </a:r>
            <a:r>
              <a:rPr lang="en-US" sz="1800" dirty="0" smtClean="0">
                <a:solidFill>
                  <a:schemeClr val="accent6"/>
                </a:solidFill>
                <a:hlinkClick r:id="rId3"/>
              </a:rPr>
              <a:t>INEA-Innovationfund-calls@ec.europa.eu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08622" y="1268760"/>
            <a:ext cx="3571290" cy="3024336"/>
          </a:xfrm>
          <a:prstGeom prst="roundRect">
            <a:avLst/>
          </a:prstGeom>
          <a:solidFill>
            <a:schemeClr val="bg1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IE" sz="1800" dirty="0">
              <a:solidFill>
                <a:schemeClr val="accent6"/>
              </a:solidFill>
            </a:endParaRPr>
          </a:p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IE" sz="1800" b="0" dirty="0" smtClean="0">
              <a:solidFill>
                <a:schemeClr val="accent6"/>
              </a:solidFill>
            </a:endParaRPr>
          </a:p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IE" sz="1800" dirty="0">
              <a:solidFill>
                <a:schemeClr val="accent6"/>
              </a:solidFill>
            </a:endParaRPr>
          </a:p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IE" sz="1800" b="0" dirty="0" smtClean="0">
              <a:solidFill>
                <a:schemeClr val="accent6"/>
              </a:solidFill>
            </a:endParaRPr>
          </a:p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IE" sz="1800" dirty="0">
              <a:solidFill>
                <a:schemeClr val="accent6"/>
              </a:solidFill>
            </a:endParaRPr>
          </a:p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IE" sz="1800" b="0" dirty="0" smtClean="0">
              <a:solidFill>
                <a:schemeClr val="accent6"/>
              </a:solidFill>
            </a:endParaRPr>
          </a:p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IE" sz="1800" dirty="0">
              <a:solidFill>
                <a:schemeClr val="accent6"/>
              </a:solidFill>
            </a:endParaRPr>
          </a:p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IE" sz="1800" b="0" dirty="0" smtClean="0">
              <a:solidFill>
                <a:schemeClr val="accent6"/>
              </a:solidFill>
            </a:endParaRPr>
          </a:p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IE" sz="1800" dirty="0">
              <a:solidFill>
                <a:schemeClr val="accent6"/>
              </a:solidFill>
            </a:endParaRPr>
          </a:p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GB" sz="1800" b="0" dirty="0">
              <a:solidFill>
                <a:schemeClr val="accent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728" t="9656" r="863"/>
          <a:stretch/>
        </p:blipFill>
        <p:spPr>
          <a:xfrm>
            <a:off x="323528" y="1509909"/>
            <a:ext cx="3384376" cy="8426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t="6204"/>
          <a:stretch/>
        </p:blipFill>
        <p:spPr>
          <a:xfrm>
            <a:off x="323528" y="2431414"/>
            <a:ext cx="3378750" cy="800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465" y="3296310"/>
            <a:ext cx="2836875" cy="92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4139952" y="4437112"/>
            <a:ext cx="468052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None/>
              <a:defRPr sz="1600" b="0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EF0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F5494"/>
              </a:buClr>
              <a:buSzTx/>
              <a:buFontTx/>
              <a:buNone/>
              <a:tabLst>
                <a:tab pos="447675" algn="l"/>
              </a:tabLst>
              <a:defRPr/>
            </a:pPr>
            <a:endParaRPr kumimoji="0" lang="fr-BE" sz="14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Marc </a:t>
            </a:r>
            <a:r>
              <a:rPr kumimoji="0" lang="en-GB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Vanderhaegen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HoU</a:t>
            </a: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R1 </a:t>
            </a:r>
            <a:r>
              <a:rPr kumimoji="0" lang="en-GB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Ressource</a:t>
            </a: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Unit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Innovation and Network Executive Agency, INEA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Conflicts of interests in evaluations</a:t>
            </a:r>
          </a:p>
        </p:txBody>
      </p:sp>
    </p:spTree>
    <p:extLst>
      <p:ext uri="{BB962C8B-B14F-4D97-AF65-F5344CB8AC3E}">
        <p14:creationId xmlns:p14="http://schemas.microsoft.com/office/powerpoint/2010/main" val="15463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648593"/>
          </a:xfrm>
        </p:spPr>
        <p:txBody>
          <a:bodyPr/>
          <a:lstStyle/>
          <a:p>
            <a:r>
              <a:rPr lang="en-GB" sz="2800" dirty="0">
                <a:solidFill>
                  <a:srgbClr val="FFC000"/>
                </a:solidFill>
              </a:rPr>
              <a:t>Conflicts of </a:t>
            </a:r>
            <a:r>
              <a:rPr lang="en-GB" sz="2800" dirty="0" smtClean="0">
                <a:solidFill>
                  <a:srgbClr val="FFC000"/>
                </a:solidFill>
              </a:rPr>
              <a:t>interest in evaluations (1</a:t>
            </a:r>
            <a:r>
              <a:rPr lang="en-GB" sz="2800" dirty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04056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The quality of the experts and their independence is central to the evaluation process</a:t>
            </a: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Conflicts of Interest rules are spelled out in the contract signed by each evaluator. The contract also includes a confidentiality clause</a:t>
            </a: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Detection of Conflict of Interest is done through systematic checks by EC services</a:t>
            </a: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Detection of Conflict of Interest is also done through self-declaration by evaluators. Evaluators </a:t>
            </a:r>
            <a:r>
              <a:rPr lang="en-GB" dirty="0">
                <a:solidFill>
                  <a:srgbClr val="0070C0"/>
                </a:solidFill>
              </a:rPr>
              <a:t>must inform the Agency as soon as </a:t>
            </a:r>
            <a:r>
              <a:rPr lang="en-GB" dirty="0" smtClean="0">
                <a:solidFill>
                  <a:srgbClr val="0070C0"/>
                </a:solidFill>
              </a:rPr>
              <a:t>they become </a:t>
            </a:r>
            <a:r>
              <a:rPr lang="en-GB" dirty="0">
                <a:solidFill>
                  <a:srgbClr val="0070C0"/>
                </a:solidFill>
              </a:rPr>
              <a:t>aware of a </a:t>
            </a:r>
            <a:r>
              <a:rPr lang="en-GB" dirty="0" smtClean="0">
                <a:solidFill>
                  <a:srgbClr val="0070C0"/>
                </a:solidFill>
              </a:rPr>
              <a:t>potential Conflict of Interest: </a:t>
            </a:r>
            <a:endParaRPr lang="en-GB" dirty="0">
              <a:solidFill>
                <a:srgbClr val="0070C0"/>
              </a:solidFill>
            </a:endParaRPr>
          </a:p>
          <a:p>
            <a:pPr lvl="1">
              <a:buClr>
                <a:srgbClr val="0070C0"/>
              </a:buClr>
              <a:buFont typeface="Verdana" panose="020B0604030504040204" pitchFamily="34" charset="0"/>
              <a:buChar char="−"/>
            </a:pPr>
            <a:r>
              <a:rPr lang="en-GB" dirty="0">
                <a:solidFill>
                  <a:srgbClr val="0070C0"/>
                </a:solidFill>
              </a:rPr>
              <a:t>Before the signature of the contract</a:t>
            </a:r>
          </a:p>
          <a:p>
            <a:pPr lvl="1">
              <a:buClr>
                <a:srgbClr val="0070C0"/>
              </a:buClr>
              <a:buFont typeface="Verdana" panose="020B0604030504040204" pitchFamily="34" charset="0"/>
              <a:buChar char="−"/>
            </a:pPr>
            <a:r>
              <a:rPr lang="en-GB" dirty="0">
                <a:solidFill>
                  <a:srgbClr val="0070C0"/>
                </a:solidFill>
              </a:rPr>
              <a:t>Upon receipt of </a:t>
            </a:r>
            <a:r>
              <a:rPr lang="en-GB" dirty="0" smtClean="0">
                <a:solidFill>
                  <a:srgbClr val="0070C0"/>
                </a:solidFill>
              </a:rPr>
              <a:t>the proposals</a:t>
            </a:r>
            <a:r>
              <a:rPr lang="en-GB" dirty="0">
                <a:solidFill>
                  <a:srgbClr val="0070C0"/>
                </a:solidFill>
              </a:rPr>
              <a:t>, or </a:t>
            </a:r>
          </a:p>
          <a:p>
            <a:pPr lvl="1">
              <a:buClr>
                <a:srgbClr val="0070C0"/>
              </a:buClr>
              <a:buFont typeface="Verdana" panose="020B0604030504040204" pitchFamily="34" charset="0"/>
              <a:buChar char="−"/>
            </a:pPr>
            <a:r>
              <a:rPr lang="en-GB" dirty="0">
                <a:solidFill>
                  <a:srgbClr val="0070C0"/>
                </a:solidFill>
              </a:rPr>
              <a:t>During the course of </a:t>
            </a:r>
            <a:r>
              <a:rPr lang="en-GB" dirty="0" smtClean="0">
                <a:solidFill>
                  <a:srgbClr val="0070C0"/>
                </a:solidFill>
              </a:rPr>
              <a:t>their work.</a:t>
            </a:r>
            <a:endParaRPr lang="en-GB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6093296"/>
            <a:ext cx="273630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35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404143"/>
            <a:ext cx="9144000" cy="648593"/>
          </a:xfrm>
        </p:spPr>
        <p:txBody>
          <a:bodyPr/>
          <a:lstStyle/>
          <a:p>
            <a:r>
              <a:rPr lang="en-GB" sz="2800" dirty="0">
                <a:solidFill>
                  <a:srgbClr val="FFC000"/>
                </a:solidFill>
              </a:rPr>
              <a:t>Conflicts of </a:t>
            </a:r>
            <a:r>
              <a:rPr lang="en-GB" sz="2800" dirty="0" smtClean="0">
                <a:solidFill>
                  <a:srgbClr val="FFC000"/>
                </a:solidFill>
              </a:rPr>
              <a:t>interest in evaluations (2)</a:t>
            </a:r>
            <a:endParaRPr lang="en-GB" sz="2800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5040560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Experts have a Conflict of Interest if:</a:t>
            </a: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They were involved </a:t>
            </a:r>
            <a:r>
              <a:rPr lang="en-GB" dirty="0">
                <a:solidFill>
                  <a:srgbClr val="0070C0"/>
                </a:solidFill>
              </a:rPr>
              <a:t>in the preparation of the </a:t>
            </a:r>
            <a:r>
              <a:rPr lang="en-GB" dirty="0" smtClean="0">
                <a:solidFill>
                  <a:srgbClr val="0070C0"/>
                </a:solidFill>
              </a:rPr>
              <a:t>proposal </a:t>
            </a: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They stand </a:t>
            </a:r>
            <a:r>
              <a:rPr lang="en-GB" dirty="0">
                <a:solidFill>
                  <a:srgbClr val="0070C0"/>
                </a:solidFill>
              </a:rPr>
              <a:t>to </a:t>
            </a:r>
            <a:r>
              <a:rPr lang="en-GB" dirty="0" smtClean="0">
                <a:solidFill>
                  <a:srgbClr val="0070C0"/>
                </a:solidFill>
              </a:rPr>
              <a:t>benefit directly/indirectly</a:t>
            </a:r>
            <a:r>
              <a:rPr lang="en-GB" dirty="0">
                <a:solidFill>
                  <a:srgbClr val="92D05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if </a:t>
            </a:r>
            <a:r>
              <a:rPr lang="en-GB" dirty="0">
                <a:solidFill>
                  <a:srgbClr val="0070C0"/>
                </a:solidFill>
              </a:rPr>
              <a:t>the proposal is </a:t>
            </a:r>
            <a:r>
              <a:rPr lang="en-GB" dirty="0" smtClean="0">
                <a:solidFill>
                  <a:srgbClr val="0070C0"/>
                </a:solidFill>
              </a:rPr>
              <a:t>successful or fails</a:t>
            </a:r>
            <a:endParaRPr lang="en-GB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They have a </a:t>
            </a:r>
            <a:r>
              <a:rPr lang="en-GB" dirty="0">
                <a:solidFill>
                  <a:srgbClr val="0070C0"/>
                </a:solidFill>
              </a:rPr>
              <a:t>close family/personal relationship with </a:t>
            </a:r>
            <a:r>
              <a:rPr lang="en-GB" dirty="0" smtClean="0">
                <a:solidFill>
                  <a:srgbClr val="0070C0"/>
                </a:solidFill>
              </a:rPr>
              <a:t>any person representing a participant</a:t>
            </a:r>
            <a:endParaRPr lang="en-GB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They are a </a:t>
            </a:r>
            <a:r>
              <a:rPr lang="en-GB" dirty="0">
                <a:solidFill>
                  <a:srgbClr val="0070C0"/>
                </a:solidFill>
              </a:rPr>
              <a:t>director/trustee/partner of an applicant or involved in the management of an applicant's organisation</a:t>
            </a: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They are/were employed </a:t>
            </a:r>
            <a:r>
              <a:rPr lang="en-GB" dirty="0">
                <a:solidFill>
                  <a:srgbClr val="0070C0"/>
                </a:solidFill>
              </a:rPr>
              <a:t>or contracted by an applicant </a:t>
            </a:r>
            <a:endParaRPr lang="en-GB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They are involved </a:t>
            </a:r>
            <a:r>
              <a:rPr lang="en-GB" dirty="0">
                <a:solidFill>
                  <a:srgbClr val="0070C0"/>
                </a:solidFill>
              </a:rPr>
              <a:t>in a competing proposal</a:t>
            </a:r>
          </a:p>
          <a:p>
            <a:pPr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70C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6093296"/>
            <a:ext cx="273630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1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336" y="332656"/>
            <a:ext cx="5687863" cy="936625"/>
          </a:xfr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Agenda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80151544"/>
              </p:ext>
            </p:extLst>
          </p:nvPr>
        </p:nvGraphicFramePr>
        <p:xfrm>
          <a:off x="251520" y="1772816"/>
          <a:ext cx="867645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56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604448" cy="4824536"/>
          </a:xfrm>
        </p:spPr>
        <p:txBody>
          <a:bodyPr/>
          <a:lstStyle/>
          <a:p>
            <a:pPr marL="0" lvl="0" indent="0">
              <a:spcAft>
                <a:spcPts val="1200"/>
              </a:spcAft>
              <a:buClr>
                <a:srgbClr val="0070C0"/>
              </a:buClr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In the following situations, the Agency will decide whether a Conflict of Interest exists:</a:t>
            </a:r>
          </a:p>
          <a:p>
            <a:pPr lvl="1">
              <a:buClr>
                <a:srgbClr val="0070C0"/>
              </a:buClr>
              <a:buFont typeface="Verdana" panose="020B0604030504040204" pitchFamily="34" charset="0"/>
              <a:buChar char="−"/>
            </a:pPr>
            <a:r>
              <a:rPr lang="en-GB" sz="1800" b="1" dirty="0" smtClean="0">
                <a:solidFill>
                  <a:srgbClr val="0070C0"/>
                </a:solidFill>
              </a:rPr>
              <a:t>The expert was employed by an applicant in the last three years</a:t>
            </a:r>
          </a:p>
          <a:p>
            <a:pPr lvl="1">
              <a:spcAft>
                <a:spcPts val="1200"/>
              </a:spcAft>
              <a:buClr>
                <a:srgbClr val="0070C0"/>
              </a:buClr>
              <a:buFont typeface="Verdana" panose="020B0604030504040204" pitchFamily="34" charset="0"/>
              <a:buChar char="−"/>
            </a:pPr>
            <a:r>
              <a:rPr lang="en-GB" sz="1800" b="1" dirty="0" smtClean="0">
                <a:solidFill>
                  <a:srgbClr val="0070C0"/>
                </a:solidFill>
              </a:rPr>
              <a:t>The expert is in any other situation that casts doubt on his impartiality or that could reasonably appear to do so. </a:t>
            </a:r>
          </a:p>
          <a:p>
            <a:pPr marL="457200" lvl="1" indent="0">
              <a:spcAft>
                <a:spcPts val="1200"/>
              </a:spcAft>
              <a:buClr>
                <a:srgbClr val="0070C0"/>
              </a:buClr>
              <a:buNone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0" lvl="0" indent="0">
              <a:buClr>
                <a:srgbClr val="0070C0"/>
              </a:buClr>
              <a:buNone/>
            </a:pPr>
            <a:r>
              <a:rPr lang="en-GB" sz="2400" dirty="0">
                <a:solidFill>
                  <a:srgbClr val="0070C0"/>
                </a:solidFill>
              </a:rPr>
              <a:t>If there is a </a:t>
            </a:r>
            <a:r>
              <a:rPr lang="en-GB" sz="2400" dirty="0" smtClean="0">
                <a:solidFill>
                  <a:srgbClr val="0070C0"/>
                </a:solidFill>
              </a:rPr>
              <a:t>Conflict of Interest </a:t>
            </a:r>
            <a:r>
              <a:rPr lang="en-GB" sz="2400" dirty="0">
                <a:solidFill>
                  <a:srgbClr val="0070C0"/>
                </a:solidFill>
              </a:rPr>
              <a:t>for a certain proposal, the expert cannot evaluate it</a:t>
            </a:r>
          </a:p>
          <a:p>
            <a:pPr lvl="1">
              <a:buClr>
                <a:srgbClr val="0070C0"/>
              </a:buClr>
              <a:buFont typeface="Verdana" panose="020B0604030504040204" pitchFamily="34" charset="0"/>
              <a:buChar char="−"/>
            </a:pPr>
            <a:r>
              <a:rPr lang="en-GB" sz="1800" b="1" dirty="0">
                <a:solidFill>
                  <a:srgbClr val="0070C0"/>
                </a:solidFill>
              </a:rPr>
              <a:t>Neither individually</a:t>
            </a:r>
          </a:p>
          <a:p>
            <a:pPr lvl="1">
              <a:buClr>
                <a:srgbClr val="0070C0"/>
              </a:buClr>
              <a:buFont typeface="Verdana" panose="020B0604030504040204" pitchFamily="34" charset="0"/>
              <a:buChar char="−"/>
            </a:pPr>
            <a:r>
              <a:rPr lang="en-GB" sz="1800" b="1" dirty="0">
                <a:solidFill>
                  <a:srgbClr val="0070C0"/>
                </a:solidFill>
              </a:rPr>
              <a:t>Nor in the consensus </a:t>
            </a:r>
            <a:r>
              <a:rPr lang="en-GB" sz="1800" b="1" dirty="0" smtClean="0">
                <a:solidFill>
                  <a:srgbClr val="0070C0"/>
                </a:solidFill>
              </a:rPr>
              <a:t>group</a:t>
            </a:r>
          </a:p>
          <a:p>
            <a:pPr lvl="1">
              <a:buClr>
                <a:srgbClr val="0070C0"/>
              </a:buClr>
              <a:buFont typeface="Verdana" panose="020B0604030504040204" pitchFamily="34" charset="0"/>
              <a:buChar char="−"/>
            </a:pPr>
            <a:r>
              <a:rPr lang="en-GB" sz="1800" b="1" dirty="0" smtClean="0">
                <a:solidFill>
                  <a:srgbClr val="0070C0"/>
                </a:solidFill>
              </a:rPr>
              <a:t>The </a:t>
            </a:r>
            <a:r>
              <a:rPr lang="en-GB" sz="1800" b="1" dirty="0">
                <a:solidFill>
                  <a:srgbClr val="0070C0"/>
                </a:solidFill>
              </a:rPr>
              <a:t>Agency will determine if there is a </a:t>
            </a:r>
            <a:r>
              <a:rPr lang="en-GB" sz="1800" b="1" dirty="0" smtClean="0">
                <a:solidFill>
                  <a:srgbClr val="0070C0"/>
                </a:solidFill>
              </a:rPr>
              <a:t>Conflict of Interest </a:t>
            </a:r>
            <a:r>
              <a:rPr lang="en-GB" sz="1800" b="1" dirty="0">
                <a:solidFill>
                  <a:srgbClr val="0070C0"/>
                </a:solidFill>
              </a:rPr>
              <a:t>on a case-by-case basis and decide the course of action to follow</a:t>
            </a:r>
          </a:p>
          <a:p>
            <a:pPr lvl="1">
              <a:spcAft>
                <a:spcPts val="1200"/>
              </a:spcAft>
              <a:buClr>
                <a:srgbClr val="0070C0"/>
              </a:buClr>
              <a:buFont typeface="Verdana" panose="020B0604030504040204" pitchFamily="34" charset="0"/>
              <a:buChar char="−"/>
            </a:pPr>
            <a:endParaRPr lang="en-GB" sz="2000" dirty="0" smtClean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6093296"/>
            <a:ext cx="2736304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BE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332135"/>
            <a:ext cx="9144000" cy="648593"/>
          </a:xfrm>
        </p:spPr>
        <p:txBody>
          <a:bodyPr/>
          <a:lstStyle/>
          <a:p>
            <a:r>
              <a:rPr lang="en-GB" sz="2800" dirty="0">
                <a:solidFill>
                  <a:srgbClr val="FFC000"/>
                </a:solidFill>
              </a:rPr>
              <a:t>Conflicts of </a:t>
            </a:r>
            <a:r>
              <a:rPr lang="en-GB" sz="2800" dirty="0" smtClean="0">
                <a:solidFill>
                  <a:srgbClr val="FFC000"/>
                </a:solidFill>
              </a:rPr>
              <a:t>interest in evaluations (3)</a:t>
            </a:r>
            <a:endParaRPr lang="en-GB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30511" y="2851578"/>
            <a:ext cx="8265670" cy="949549"/>
          </a:xfrm>
          <a:prstGeom prst="rect">
            <a:avLst/>
          </a:prstGeom>
          <a:solidFill>
            <a:schemeClr val="accent1">
              <a:lumMod val="9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7245" y="3851446"/>
            <a:ext cx="8265670" cy="1120582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31966" y="5617649"/>
            <a:ext cx="8265668" cy="102943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WHERE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?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3"/>
              </a:rPr>
              <a:t>https://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  <a:hlinkClick r:id="rId3"/>
              </a:rPr>
              <a:t>ec.europa.eu/inea/en/mission-objectives/job-opportunities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2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https://ec.europa.eu/inea/en/mission-objectives/job-opportunities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85793" y="2850704"/>
            <a:ext cx="412522" cy="2121323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OPEN VACANCIES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28600" y="5087669"/>
            <a:ext cx="8265669" cy="50697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WHEN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?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VACANCIES </a:t>
            </a: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NOW OPENED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1" name="Title 1"/>
          <p:cNvSpPr>
            <a:spLocks noGrp="1"/>
          </p:cNvSpPr>
          <p:nvPr>
            <p:ph type="title"/>
          </p:nvPr>
        </p:nvSpPr>
        <p:spPr>
          <a:xfrm>
            <a:off x="187116" y="106857"/>
            <a:ext cx="8727121" cy="67898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2400" dirty="0" smtClean="0"/>
              <a:t>IF jobs at INEA– join us!</a:t>
            </a:r>
            <a:endParaRPr lang="en-GB" sz="2400" dirty="0"/>
          </a:p>
        </p:txBody>
      </p:sp>
      <p:sp>
        <p:nvSpPr>
          <p:cNvPr id="72" name="Rectangle 71"/>
          <p:cNvSpPr/>
          <p:nvPr/>
        </p:nvSpPr>
        <p:spPr>
          <a:xfrm>
            <a:off x="179512" y="5077588"/>
            <a:ext cx="412522" cy="15694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HOW TO APPLY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8568" y="1029925"/>
            <a:ext cx="8265670" cy="17270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composed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managers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led by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senior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experts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expert teams following the covered sectors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based on profiles above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outreach activities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with industry and market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 of project evaluations </a:t>
            </a: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Management of grant agreements with selected projects, advise, follow-up, reporting</a:t>
            </a:r>
            <a:endParaRPr lang="en-US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marR="0" lvl="0" indent="-17145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Key objective: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effective management of the project portfolio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87116" y="1029926"/>
            <a:ext cx="412522" cy="17270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General description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0711" y="3064291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1" dirty="0" smtClean="0">
                <a:solidFill>
                  <a:srgbClr val="000000"/>
                </a:solidFill>
                <a:latin typeface="Verdana"/>
              </a:rPr>
              <a:t>PROJECT</a:t>
            </a: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 MANAGER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400" b="1" dirty="0" smtClean="0">
              <a:solidFill>
                <a:srgbClr val="000000"/>
              </a:solidFill>
              <a:latin typeface="Verdan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400" b="1" dirty="0" smtClean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0110" y="2968228"/>
            <a:ext cx="39604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</a:rPr>
              <a:t>B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ackground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in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energy, engineering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and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innovative technologies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in the covered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sectors.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0679" y="4112018"/>
            <a:ext cx="2444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1" dirty="0" smtClean="0">
                <a:solidFill>
                  <a:srgbClr val="000000"/>
                </a:solidFill>
                <a:latin typeface="Verdana"/>
              </a:rPr>
              <a:t>SENIOR </a:t>
            </a:r>
            <a:r>
              <a:rPr kumimoji="0" lang="it-IT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</a:rPr>
              <a:t>FINANCIAL EXPERT</a:t>
            </a:r>
            <a:endParaRPr kumimoji="0" lang="en-GB" sz="1400" b="1" i="0" u="none" strike="noStrike" kern="1200" cap="none" spc="0" normalizeH="0" baseline="0" noProof="0" dirty="0" err="1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8530" y="4066534"/>
            <a:ext cx="39520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000000"/>
                </a:solidFill>
              </a:rPr>
              <a:t>B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ackground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in project finance, investment banking,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financial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analysis and risk analysis in the covered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sectors.</a:t>
            </a:r>
            <a:endParaRPr kumimoji="0" lang="en-GB" sz="1400" b="0" i="0" u="none" strike="noStrike" kern="1200" cap="none" spc="0" normalizeH="0" baseline="0" noProof="0" dirty="0" err="1" smtClean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97196" y="292034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Deadline: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27/03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97196" y="411942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Deadline: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13/03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7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4699248" y="6057032"/>
            <a:ext cx="1168894" cy="468312"/>
          </a:xfrm>
          <a:prstGeom prst="round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kern="0" dirty="0" smtClean="0">
                <a:solidFill>
                  <a:schemeClr val="accent2">
                    <a:lumMod val="75000"/>
                  </a:schemeClr>
                </a:solidFill>
              </a:rPr>
              <a:t>Q4 21</a:t>
            </a:r>
            <a:endParaRPr lang="en-GB" sz="18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4699248" y="5408960"/>
            <a:ext cx="1168894" cy="468312"/>
          </a:xfrm>
          <a:prstGeom prst="round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kern="0" dirty="0" smtClean="0">
                <a:solidFill>
                  <a:schemeClr val="accent2">
                    <a:lumMod val="75000"/>
                  </a:schemeClr>
                </a:solidFill>
              </a:rPr>
              <a:t>Q2 21</a:t>
            </a:r>
            <a:endParaRPr lang="en-GB" sz="18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4707631" y="3501008"/>
            <a:ext cx="1224133" cy="468312"/>
          </a:xfrm>
          <a:prstGeom prst="round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kern="0" dirty="0" smtClean="0">
                <a:solidFill>
                  <a:schemeClr val="accent2">
                    <a:lumMod val="75000"/>
                  </a:schemeClr>
                </a:solidFill>
              </a:rPr>
              <a:t>Jun-Jul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677032" y="4149080"/>
            <a:ext cx="1246745" cy="468312"/>
          </a:xfrm>
          <a:prstGeom prst="round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/>
            <a:r>
              <a:rPr lang="en-US" sz="1800" kern="0" dirty="0" smtClean="0">
                <a:solidFill>
                  <a:schemeClr val="accent2">
                    <a:lumMod val="75000"/>
                  </a:schemeClr>
                </a:solidFill>
              </a:rPr>
              <a:t>Sep-Oct</a:t>
            </a:r>
            <a:endParaRPr lang="en-GB" sz="18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0081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To be continued …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931764" y="3536752"/>
            <a:ext cx="3032724" cy="468312"/>
          </a:xfrm>
          <a:prstGeom prst="roundRect">
            <a:avLst/>
          </a:prstGeom>
          <a:solidFill>
            <a:srgbClr val="2D2D8A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kern="0" dirty="0" smtClean="0">
                <a:solidFill>
                  <a:schemeClr val="bg1"/>
                </a:solidFill>
              </a:rPr>
              <a:t>Launch First </a:t>
            </a:r>
            <a:r>
              <a:rPr lang="en-US" sz="2000" kern="0" dirty="0">
                <a:solidFill>
                  <a:schemeClr val="bg1"/>
                </a:solidFill>
              </a:rPr>
              <a:t>C</a:t>
            </a:r>
            <a:r>
              <a:rPr lang="en-US" sz="2000" kern="0" dirty="0" smtClean="0">
                <a:solidFill>
                  <a:schemeClr val="bg1"/>
                </a:solidFill>
              </a:rPr>
              <a:t>all</a:t>
            </a:r>
            <a:endParaRPr lang="en-GB" sz="2000" kern="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933288" y="4167004"/>
            <a:ext cx="3031200" cy="468000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kern="0" dirty="0" smtClean="0">
                <a:solidFill>
                  <a:schemeClr val="tx1"/>
                </a:solidFill>
              </a:rPr>
              <a:t>Submission 1</a:t>
            </a:r>
            <a:r>
              <a:rPr lang="en-US" sz="1800" kern="0" baseline="30000" dirty="0" smtClean="0">
                <a:solidFill>
                  <a:schemeClr val="tx1"/>
                </a:solidFill>
              </a:rPr>
              <a:t>st</a:t>
            </a:r>
            <a:r>
              <a:rPr lang="en-US" sz="1800" kern="0" dirty="0" smtClean="0">
                <a:solidFill>
                  <a:schemeClr val="tx1"/>
                </a:solidFill>
              </a:rPr>
              <a:t> phase</a:t>
            </a:r>
            <a:endParaRPr lang="en-GB" sz="1800" kern="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644008" y="1772816"/>
            <a:ext cx="0" cy="4896544"/>
          </a:xfrm>
          <a:prstGeom prst="straightConnector1">
            <a:avLst/>
          </a:prstGeom>
          <a:ln w="76200"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 bwMode="auto">
          <a:xfrm>
            <a:off x="5923777" y="4796944"/>
            <a:ext cx="3031200" cy="468000"/>
          </a:xfrm>
          <a:prstGeom prst="roundRect">
            <a:avLst/>
          </a:prstGeom>
          <a:solidFill>
            <a:srgbClr val="2D2D8A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kern="0" dirty="0" smtClean="0">
                <a:solidFill>
                  <a:schemeClr val="bg1"/>
                </a:solidFill>
              </a:rPr>
              <a:t>Invitation 2</a:t>
            </a:r>
            <a:r>
              <a:rPr lang="en-US" sz="1800" kern="0" baseline="30000" dirty="0" smtClean="0">
                <a:solidFill>
                  <a:schemeClr val="bg1"/>
                </a:solidFill>
              </a:rPr>
              <a:t>nd</a:t>
            </a:r>
            <a:r>
              <a:rPr lang="en-US" sz="1800" kern="0" dirty="0" smtClean="0">
                <a:solidFill>
                  <a:schemeClr val="bg1"/>
                </a:solidFill>
              </a:rPr>
              <a:t> phase</a:t>
            </a:r>
            <a:endParaRPr lang="en-GB" sz="1800" kern="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931764" y="6057032"/>
            <a:ext cx="3032724" cy="468312"/>
          </a:xfrm>
          <a:prstGeom prst="roundRect">
            <a:avLst/>
          </a:prstGeom>
          <a:solidFill>
            <a:srgbClr val="00B05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kern="0" dirty="0" smtClean="0">
                <a:solidFill>
                  <a:schemeClr val="bg1"/>
                </a:solidFill>
              </a:rPr>
              <a:t>Grant Award</a:t>
            </a:r>
            <a:endParaRPr lang="en-GB" sz="2000" kern="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931764" y="5426884"/>
            <a:ext cx="3032724" cy="468000"/>
          </a:xfrm>
          <a:prstGeom prst="roundRect">
            <a:avLst/>
          </a:prstGeom>
          <a:solidFill>
            <a:srgbClr val="FFC000"/>
          </a:solidFill>
          <a:ln w="12700"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kern="0" dirty="0" smtClean="0">
                <a:solidFill>
                  <a:schemeClr val="tx1"/>
                </a:solidFill>
              </a:rPr>
              <a:t>Submission 2</a:t>
            </a:r>
            <a:r>
              <a:rPr lang="en-US" sz="1800" kern="0" baseline="30000" dirty="0" smtClean="0">
                <a:solidFill>
                  <a:schemeClr val="tx1"/>
                </a:solidFill>
              </a:rPr>
              <a:t>nd</a:t>
            </a:r>
            <a:r>
              <a:rPr lang="en-US" sz="1800" kern="0" dirty="0" smtClean="0">
                <a:solidFill>
                  <a:schemeClr val="tx1"/>
                </a:solidFill>
              </a:rPr>
              <a:t> phase</a:t>
            </a:r>
            <a:endParaRPr lang="en-GB" sz="1800" kern="0" dirty="0">
              <a:solidFill>
                <a:schemeClr val="tx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4644008" y="4760888"/>
            <a:ext cx="1224134" cy="468312"/>
          </a:xfrm>
          <a:prstGeom prst="round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kern="0" dirty="0" smtClean="0">
                <a:solidFill>
                  <a:schemeClr val="accent2">
                    <a:lumMod val="75000"/>
                  </a:schemeClr>
                </a:solidFill>
              </a:rPr>
              <a:t>Q1 21</a:t>
            </a:r>
            <a:endParaRPr lang="en-GB" sz="18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4716016" y="1844824"/>
            <a:ext cx="2088232" cy="468312"/>
          </a:xfrm>
          <a:prstGeom prst="round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kern="0" dirty="0" smtClean="0">
                <a:solidFill>
                  <a:schemeClr val="accent2">
                    <a:lumMod val="75000"/>
                  </a:schemeClr>
                </a:solidFill>
              </a:rPr>
              <a:t>May (tbc)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4644008" y="2708920"/>
            <a:ext cx="2160240" cy="468312"/>
          </a:xfrm>
          <a:prstGeom prst="round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kern="0" dirty="0" smtClean="0">
                <a:solidFill>
                  <a:schemeClr val="accent2">
                    <a:lumMod val="75000"/>
                  </a:schemeClr>
                </a:solidFill>
              </a:rPr>
              <a:t>June (tbc)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07504" y="2564904"/>
            <a:ext cx="4392488" cy="864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kern="0" dirty="0" smtClean="0">
                <a:solidFill>
                  <a:schemeClr val="accent2">
                    <a:lumMod val="75000"/>
                  </a:schemeClr>
                </a:solidFill>
              </a:rPr>
              <a:t>Clean Tech Finance Conference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107504" y="1772816"/>
            <a:ext cx="4392488" cy="64807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kern="0" dirty="0" smtClean="0">
                <a:solidFill>
                  <a:schemeClr val="accent2">
                    <a:lumMod val="75000"/>
                  </a:schemeClr>
                </a:solidFill>
              </a:rPr>
              <a:t>Expert Group meeting</a:t>
            </a:r>
            <a:endParaRPr lang="en-GB" sz="2000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Explosion 2 23"/>
          <p:cNvSpPr/>
          <p:nvPr/>
        </p:nvSpPr>
        <p:spPr>
          <a:xfrm>
            <a:off x="1026964" y="3789040"/>
            <a:ext cx="2664296" cy="2376264"/>
          </a:xfrm>
          <a:prstGeom prst="irregularSeal2">
            <a:avLst/>
          </a:prstGeom>
          <a:solidFill>
            <a:srgbClr val="FFC000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5" name="TextBox 24"/>
          <p:cNvSpPr txBox="1"/>
          <p:nvPr/>
        </p:nvSpPr>
        <p:spPr>
          <a:xfrm>
            <a:off x="1555852" y="4439464"/>
            <a:ext cx="144016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Training and guidance</a:t>
            </a:r>
            <a:endParaRPr lang="en-GB" sz="1900" b="1" dirty="0" err="1" smtClean="0">
              <a:solidFill>
                <a:schemeClr val="tx1"/>
              </a:solidFill>
            </a:endParaRPr>
          </a:p>
        </p:txBody>
      </p:sp>
      <p:cxnSp>
        <p:nvCxnSpPr>
          <p:cNvPr id="26" name="Elbow Connector 25"/>
          <p:cNvCxnSpPr>
            <a:stCxn id="24" idx="3"/>
          </p:cNvCxnSpPr>
          <p:nvPr/>
        </p:nvCxnSpPr>
        <p:spPr bwMode="auto">
          <a:xfrm flipV="1">
            <a:off x="3691260" y="4077073"/>
            <a:ext cx="792088" cy="442998"/>
          </a:xfrm>
          <a:prstGeom prst="bentConnector3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 bwMode="auto">
          <a:xfrm flipV="1">
            <a:off x="3275856" y="5229200"/>
            <a:ext cx="1224136" cy="144016"/>
          </a:xfrm>
          <a:prstGeom prst="bentConnector3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17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Please continue to support us</a:t>
            </a:r>
            <a:endParaRPr lang="en-GB" b="0" i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61348193"/>
              </p:ext>
            </p:extLst>
          </p:nvPr>
        </p:nvGraphicFramePr>
        <p:xfrm>
          <a:off x="179512" y="1340768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5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188640"/>
            <a:ext cx="8337168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/>
              <a:t>Slido</a:t>
            </a:r>
            <a:endParaRPr lang="en-GB" dirty="0"/>
          </a:p>
        </p:txBody>
      </p:sp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395537" y="1340768"/>
            <a:ext cx="8337168" cy="525658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2D5EC1"/>
              </a:buClr>
              <a:buNone/>
              <a:defRPr/>
            </a:pPr>
            <a:r>
              <a:rPr lang="en-IE" sz="2000" i="0" dirty="0" smtClean="0">
                <a:solidFill>
                  <a:srgbClr val="2D2D8A"/>
                </a:solidFill>
              </a:rPr>
              <a:t>D</a:t>
            </a:r>
            <a:r>
              <a:rPr lang="en-US" sz="2000" i="0" dirty="0" err="1" smtClean="0">
                <a:solidFill>
                  <a:srgbClr val="2D2D8A"/>
                </a:solidFill>
              </a:rPr>
              <a:t>uring</a:t>
            </a:r>
            <a:r>
              <a:rPr lang="en-US" sz="2000" i="0" dirty="0" smtClean="0">
                <a:solidFill>
                  <a:srgbClr val="2D2D8A"/>
                </a:solidFill>
              </a:rPr>
              <a:t> </a:t>
            </a:r>
            <a:r>
              <a:rPr lang="en-US" sz="2000" i="0" dirty="0">
                <a:solidFill>
                  <a:srgbClr val="2D2D8A"/>
                </a:solidFill>
              </a:rPr>
              <a:t>the </a:t>
            </a:r>
            <a:r>
              <a:rPr lang="en-US" sz="2000" i="0" dirty="0" smtClean="0">
                <a:solidFill>
                  <a:srgbClr val="2D2D8A"/>
                </a:solidFill>
              </a:rPr>
              <a:t>event, </a:t>
            </a:r>
            <a:r>
              <a:rPr lang="en-US" sz="2000" i="0" dirty="0" err="1" smtClean="0">
                <a:solidFill>
                  <a:srgbClr val="2D2D8A"/>
                </a:solidFill>
              </a:rPr>
              <a:t>Slido</a:t>
            </a:r>
            <a:r>
              <a:rPr lang="en-US" sz="2000" i="0" dirty="0" smtClean="0">
                <a:solidFill>
                  <a:srgbClr val="2D2D8A"/>
                </a:solidFill>
              </a:rPr>
              <a:t> will be used for: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2D2D8A"/>
              </a:buClr>
              <a:buFont typeface="Wingdings" panose="05000000000000000000" pitchFamily="2" charset="2"/>
              <a:buChar char="§"/>
              <a:defRPr/>
            </a:pPr>
            <a:r>
              <a:rPr lang="en-US" sz="2000" i="0" dirty="0">
                <a:solidFill>
                  <a:srgbClr val="2D2D8A"/>
                </a:solidFill>
              </a:rPr>
              <a:t>S</a:t>
            </a:r>
            <a:r>
              <a:rPr lang="en-US" sz="2000" i="0" dirty="0" smtClean="0">
                <a:solidFill>
                  <a:srgbClr val="2D2D8A"/>
                </a:solidFill>
              </a:rPr>
              <a:t>hort surveys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2D2D8A"/>
              </a:buClr>
              <a:buFont typeface="Wingdings" panose="05000000000000000000" pitchFamily="2" charset="2"/>
              <a:buChar char="§"/>
              <a:defRPr/>
            </a:pPr>
            <a:r>
              <a:rPr lang="en-US" sz="2000" i="0" dirty="0" smtClean="0">
                <a:solidFill>
                  <a:srgbClr val="2D2D8A"/>
                </a:solidFill>
              </a:rPr>
              <a:t>Submit your questions </a:t>
            </a:r>
            <a:r>
              <a:rPr lang="en-US" sz="2000" i="0" dirty="0">
                <a:solidFill>
                  <a:srgbClr val="2D2D8A"/>
                </a:solidFill>
              </a:rPr>
              <a:t>and comments </a:t>
            </a:r>
            <a:endParaRPr lang="en-US" sz="2000" i="0" dirty="0" smtClean="0">
              <a:solidFill>
                <a:srgbClr val="2D2D8A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2D5EC1"/>
              </a:buClr>
              <a:buNone/>
              <a:defRPr/>
            </a:pPr>
            <a:endParaRPr lang="en-US" sz="1050" i="0" dirty="0" smtClean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Clr>
                <a:srgbClr val="2D5EC1"/>
              </a:buClr>
              <a:buNone/>
              <a:defRPr/>
            </a:pPr>
            <a:r>
              <a:rPr lang="en-US" sz="2000" b="1" i="0" dirty="0" smtClean="0">
                <a:solidFill>
                  <a:srgbClr val="2D2D8A"/>
                </a:solidFill>
              </a:rPr>
              <a:t>TO JOIN: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Clr>
                <a:srgbClr val="2D5EC1"/>
              </a:buClr>
              <a:buNone/>
              <a:defRPr/>
            </a:pPr>
            <a:endParaRPr lang="en-US" sz="1050" b="1" i="0" dirty="0" smtClean="0"/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Clr>
                <a:srgbClr val="2D2D8A"/>
              </a:buClr>
              <a:buFont typeface="+mj-lt"/>
              <a:buAutoNum type="arabicPeriod"/>
              <a:defRPr/>
            </a:pPr>
            <a:r>
              <a:rPr lang="en-US" sz="2000" i="0" dirty="0" smtClean="0">
                <a:solidFill>
                  <a:srgbClr val="2D2D8A"/>
                </a:solidFill>
              </a:rPr>
              <a:t>Take </a:t>
            </a:r>
            <a:r>
              <a:rPr lang="en-US" sz="2000" i="0" dirty="0">
                <a:solidFill>
                  <a:srgbClr val="2D2D8A"/>
                </a:solidFill>
              </a:rPr>
              <a:t>out your smartphone, tablet or computer and open your </a:t>
            </a:r>
            <a:r>
              <a:rPr lang="en-US" sz="2000" i="0" dirty="0" smtClean="0">
                <a:solidFill>
                  <a:srgbClr val="2D2D8A"/>
                </a:solidFill>
              </a:rPr>
              <a:t>browser</a:t>
            </a: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Clr>
                <a:srgbClr val="2D2D8A"/>
              </a:buClr>
              <a:buAutoNum type="arabicPeriod"/>
              <a:defRPr/>
            </a:pPr>
            <a:r>
              <a:rPr lang="en-US" sz="2000" i="0" dirty="0" smtClean="0">
                <a:solidFill>
                  <a:srgbClr val="FF0000"/>
                </a:solidFill>
              </a:rPr>
              <a:t>Go </a:t>
            </a:r>
            <a:r>
              <a:rPr lang="en-US" sz="2000" i="0" dirty="0">
                <a:solidFill>
                  <a:srgbClr val="FF0000"/>
                </a:solidFill>
              </a:rPr>
              <a:t>to </a:t>
            </a:r>
            <a:r>
              <a:rPr lang="en-US" sz="2000" b="1" i="0" u="sng" dirty="0" smtClean="0">
                <a:solidFill>
                  <a:srgbClr val="FF0000"/>
                </a:solidFill>
              </a:rPr>
              <a:t>Slido.com</a:t>
            </a:r>
            <a:r>
              <a:rPr lang="en-US" sz="2000" i="0" dirty="0" smtClean="0">
                <a:solidFill>
                  <a:srgbClr val="FF0000"/>
                </a:solidFill>
              </a:rPr>
              <a:t> </a:t>
            </a:r>
            <a:r>
              <a:rPr lang="en-US" sz="2000" i="0" dirty="0">
                <a:solidFill>
                  <a:srgbClr val="FF0000"/>
                </a:solidFill>
              </a:rPr>
              <a:t>and enter the event code </a:t>
            </a:r>
            <a:r>
              <a:rPr lang="en-US" sz="2000" b="1" i="0" dirty="0">
                <a:solidFill>
                  <a:srgbClr val="FF0000"/>
                </a:solidFill>
              </a:rPr>
              <a:t>#</a:t>
            </a:r>
            <a:r>
              <a:rPr lang="en-US" sz="2000" b="1" i="0" dirty="0" smtClean="0">
                <a:solidFill>
                  <a:srgbClr val="FF0000"/>
                </a:solidFill>
              </a:rPr>
              <a:t>IFTW</a:t>
            </a:r>
            <a:r>
              <a:rPr lang="en-US" sz="2000" i="0" dirty="0" smtClean="0">
                <a:solidFill>
                  <a:srgbClr val="FF0000"/>
                </a:solidFill>
              </a:rPr>
              <a:t>.</a:t>
            </a: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Clr>
                <a:srgbClr val="2D2D8A"/>
              </a:buClr>
              <a:buAutoNum type="arabicPeriod"/>
              <a:defRPr/>
            </a:pPr>
            <a:r>
              <a:rPr lang="en-US" sz="2000" i="0" dirty="0" smtClean="0">
                <a:solidFill>
                  <a:srgbClr val="2D2D8A"/>
                </a:solidFill>
              </a:rPr>
              <a:t>You </a:t>
            </a:r>
            <a:r>
              <a:rPr lang="en-US" sz="2000" i="0" dirty="0">
                <a:solidFill>
                  <a:srgbClr val="2D2D8A"/>
                </a:solidFill>
              </a:rPr>
              <a:t>can now post comments, </a:t>
            </a:r>
            <a:r>
              <a:rPr lang="en-US" sz="2000" i="0" dirty="0" smtClean="0">
                <a:solidFill>
                  <a:srgbClr val="2D2D8A"/>
                </a:solidFill>
              </a:rPr>
              <a:t>like </a:t>
            </a:r>
            <a:r>
              <a:rPr lang="en-US" sz="2000" i="0" dirty="0">
                <a:solidFill>
                  <a:srgbClr val="2D2D8A"/>
                </a:solidFill>
              </a:rPr>
              <a:t>comments and participate in polls.</a:t>
            </a: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Clr>
                <a:srgbClr val="2D2D8A"/>
              </a:buClr>
              <a:buAutoNum type="arabicPeriod"/>
              <a:defRPr/>
            </a:pPr>
            <a:r>
              <a:rPr lang="en-US" sz="2000" b="1" i="0" dirty="0">
                <a:solidFill>
                  <a:srgbClr val="2D2D8A"/>
                </a:solidFill>
              </a:rPr>
              <a:t>Identify yourself when posting comments</a:t>
            </a:r>
            <a:r>
              <a:rPr lang="en-US" sz="2000" i="0" dirty="0">
                <a:solidFill>
                  <a:srgbClr val="2D2D8A"/>
                </a:solidFill>
              </a:rPr>
              <a:t>. These comments will be considered with priority.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rgbClr val="2D5EC1"/>
              </a:buClr>
              <a:buFont typeface="Wingdings" panose="05000000000000000000" pitchFamily="2" charset="2"/>
              <a:buChar char="§"/>
              <a:defRPr/>
            </a:pPr>
            <a:endParaRPr lang="en-IE" sz="2000" i="0" dirty="0"/>
          </a:p>
        </p:txBody>
      </p:sp>
    </p:spTree>
    <p:extLst>
      <p:ext uri="{BB962C8B-B14F-4D97-AF65-F5344CB8AC3E}">
        <p14:creationId xmlns:p14="http://schemas.microsoft.com/office/powerpoint/2010/main" val="33693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4720"/>
            <a:ext cx="8280920" cy="97203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Innovation Fund </a:t>
            </a:r>
            <a:br>
              <a:rPr lang="en-US" dirty="0" smtClean="0"/>
            </a:br>
            <a:r>
              <a:rPr lang="en-US" dirty="0" smtClean="0"/>
              <a:t>Key features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45953808"/>
              </p:ext>
            </p:extLst>
          </p:nvPr>
        </p:nvGraphicFramePr>
        <p:xfrm>
          <a:off x="467544" y="1124744"/>
          <a:ext cx="82809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9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3655"/>
            <a:ext cx="8496944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First-phase selection criteria </a:t>
            </a:r>
            <a:br>
              <a:rPr lang="en-US" dirty="0" smtClean="0"/>
            </a:br>
            <a:r>
              <a:rPr lang="en-US" dirty="0" smtClean="0"/>
              <a:t>Expression of interest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80749570"/>
              </p:ext>
            </p:extLst>
          </p:nvPr>
        </p:nvGraphicFramePr>
        <p:xfrm>
          <a:off x="334898" y="1525240"/>
          <a:ext cx="8413566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3655"/>
            <a:ext cx="8496944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Example for project maturity milestones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84783"/>
            <a:ext cx="8064896" cy="490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7" y="188119"/>
            <a:ext cx="8424937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Two additional criteria for full application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065738"/>
              </p:ext>
            </p:extLst>
          </p:nvPr>
        </p:nvGraphicFramePr>
        <p:xfrm>
          <a:off x="467544" y="1412776"/>
          <a:ext cx="820891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1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  	Principles for design of selection criteria</a:t>
            </a:r>
            <a:endParaRPr lang="en-GB" b="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77999784"/>
              </p:ext>
            </p:extLst>
          </p:nvPr>
        </p:nvGraphicFramePr>
        <p:xfrm>
          <a:off x="323528" y="1340768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73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9366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  	Feedback from last workshop</a:t>
            </a:r>
            <a:endParaRPr lang="en-GB" b="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52290088"/>
              </p:ext>
            </p:extLst>
          </p:nvPr>
        </p:nvGraphicFramePr>
        <p:xfrm>
          <a:off x="179512" y="1484784"/>
          <a:ext cx="87129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3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7030A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rtlCol="0" anchor="ctr">
        <a:spAutoFit/>
      </a:bodyPr>
      <a:lstStyle>
        <a:defPPr>
          <a:defRPr sz="1000" b="0" dirty="0">
            <a:solidFill>
              <a:schemeClr val="bg1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 defTabSz="457200" fontAlgn="auto">
          <a:spcBef>
            <a:spcPts val="0"/>
          </a:spcBef>
          <a:spcAft>
            <a:spcPts val="0"/>
          </a:spcAft>
          <a:defRPr sz="1100" b="0" dirty="0">
            <a:solidFill>
              <a:schemeClr val="tx1"/>
            </a:solidFill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7729</TotalTime>
  <Words>1416</Words>
  <Application>Microsoft Office PowerPoint</Application>
  <PresentationFormat>On-screen Show (4:3)</PresentationFormat>
  <Paragraphs>241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Verdana</vt:lpstr>
      <vt:lpstr>Wingdings</vt:lpstr>
      <vt:lpstr>Blank</vt:lpstr>
      <vt:lpstr>Default Design</vt:lpstr>
      <vt:lpstr>PowerPoint Presentation</vt:lpstr>
      <vt:lpstr>Agenda</vt:lpstr>
      <vt:lpstr>Slido</vt:lpstr>
      <vt:lpstr>Innovation Fund  Key features</vt:lpstr>
      <vt:lpstr>First-phase selection criteria  Expression of interest</vt:lpstr>
      <vt:lpstr>Example for project maturity milestones </vt:lpstr>
      <vt:lpstr>Two additional criteria for full application</vt:lpstr>
      <vt:lpstr>   Principles for design of selection criteria</vt:lpstr>
      <vt:lpstr>   Feedback from last workshop</vt:lpstr>
      <vt:lpstr>   GHG emissions avoidance</vt:lpstr>
      <vt:lpstr>   GHG emissions avoidance</vt:lpstr>
      <vt:lpstr>Cost calculations</vt:lpstr>
      <vt:lpstr>PowerPoint Presentation</vt:lpstr>
      <vt:lpstr>   Updates on governance</vt:lpstr>
      <vt:lpstr>Cooperation with financial sector, investors, and consultants</vt:lpstr>
      <vt:lpstr>Join as project evaluator for 1st and 2nd phase</vt:lpstr>
      <vt:lpstr>Conflicts of interests in evaluations</vt:lpstr>
      <vt:lpstr>Conflicts of interest in evaluations (1)</vt:lpstr>
      <vt:lpstr>Conflicts of interest in evaluations (2)</vt:lpstr>
      <vt:lpstr>Conflicts of interest in evaluations (3)</vt:lpstr>
      <vt:lpstr>IF jobs at INEA– join us!</vt:lpstr>
      <vt:lpstr>To be continued …</vt:lpstr>
      <vt:lpstr>Please continue to support us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road to Paris</dc:title>
  <dc:creator>KENNEDY Pamela (CLIMA)</dc:creator>
  <cp:lastModifiedBy>PERELLE Marion (CLIMA)</cp:lastModifiedBy>
  <cp:revision>689</cp:revision>
  <cp:lastPrinted>2019-08-29T12:38:38Z</cp:lastPrinted>
  <dcterms:created xsi:type="dcterms:W3CDTF">2015-09-10T13:19:46Z</dcterms:created>
  <dcterms:modified xsi:type="dcterms:W3CDTF">2020-03-13T13:47:29Z</dcterms:modified>
</cp:coreProperties>
</file>