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0"/>
    <p:restoredTop sz="86424"/>
  </p:normalViewPr>
  <p:slideViewPr>
    <p:cSldViewPr snapToGrid="0" snapToObjects="1">
      <p:cViewPr varScale="1">
        <p:scale>
          <a:sx n="63" d="100"/>
          <a:sy n="63" d="100"/>
        </p:scale>
        <p:origin x="1290" y="72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6-3-2019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6-3-2019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60000" y="6064223"/>
            <a:ext cx="388374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700" dirty="0" smtClean="0">
                <a:latin typeface="EC Square Sans Cond Pro" panose="020B0506040000020004" pitchFamily="34" charset="0"/>
              </a:rPr>
              <a:t>Co-funded by the NER 300 </a:t>
            </a:r>
            <a:r>
              <a:rPr lang="en-US" sz="1700" dirty="0" err="1" smtClean="0">
                <a:latin typeface="EC Square Sans Cond Pro" panose="020B0506040000020004" pitchFamily="34" charset="0"/>
              </a:rPr>
              <a:t>programme</a:t>
            </a:r>
            <a:endParaRPr lang="en-US" sz="1700" dirty="0" smtClean="0">
              <a:latin typeface="EC Square Sans Cond Pro" panose="020B0506040000020004" pitchFamily="34" charset="0"/>
            </a:endParaRPr>
          </a:p>
          <a:p>
            <a:r>
              <a:rPr lang="en-US" sz="1700" dirty="0" smtClean="0">
                <a:latin typeface="EC Square Sans Cond Pro" panose="020B0506040000020004" pitchFamily="34" charset="0"/>
              </a:rPr>
              <a:t>of the European Union</a:t>
            </a:r>
            <a:endParaRPr lang="en-GB" sz="1700" dirty="0">
              <a:latin typeface="EC Square Sans Cond Pro" panose="020B05060400000200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012000"/>
            <a:ext cx="10795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27</TotalTime>
  <Words>10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EC Square Sans Cond Pro</vt:lpstr>
      <vt:lpstr>Times New Roman</vt:lpstr>
      <vt:lpstr>Verdana</vt:lpstr>
      <vt:lpstr>Verdana </vt:lpstr>
      <vt:lpstr>Verdana Standaard</vt:lpstr>
      <vt:lpstr>JRC-presentation_new-style_template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ZMIJEWSKA Agata (CLIMA)</cp:lastModifiedBy>
  <cp:revision>10</cp:revision>
  <dcterms:created xsi:type="dcterms:W3CDTF">2017-04-24T08:06:23Z</dcterms:created>
  <dcterms:modified xsi:type="dcterms:W3CDTF">2019-03-06T13:59:27Z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127154</vt:lpwstr>
  </property>
  <property fmtid="{D5CDD505-2E9C-101B-9397-08002B2CF9AE}" pid="3" name="Offisync_ServerID">
    <vt:lpwstr>0d3b22a6-6203-4efc-8e8e-b5279256493b</vt:lpwstr>
  </property>
  <property fmtid="{D5CDD505-2E9C-101B-9397-08002B2CF9AE}" pid="4" name="Jive_VersionGuid">
    <vt:lpwstr>b5a4004f-7825-4305-bc8d-5195dfaeebd9</vt:lpwstr>
  </property>
  <property fmtid="{D5CDD505-2E9C-101B-9397-08002B2CF9AE}" pid="5" name="Jive_LatestUserAccountName">
    <vt:lpwstr>uihlean</vt:lpwstr>
  </property>
  <property fmtid="{D5CDD505-2E9C-101B-9397-08002B2CF9AE}" pid="6" name="Offisync_ProviderInitializationData">
    <vt:lpwstr>https://connected.cnect.cec.eu.int</vt:lpwstr>
  </property>
  <property fmtid="{D5CDD505-2E9C-101B-9397-08002B2CF9AE}" pid="7" name="Offisync_UpdateToken">
    <vt:lpwstr>2</vt:lpwstr>
  </property>
</Properties>
</file>